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314" r:id="rId3"/>
    <p:sldId id="313" r:id="rId4"/>
    <p:sldId id="315" r:id="rId5"/>
    <p:sldId id="316" r:id="rId6"/>
    <p:sldId id="317" r:id="rId7"/>
    <p:sldId id="312" r:id="rId8"/>
    <p:sldId id="291" r:id="rId9"/>
    <p:sldId id="275" r:id="rId10"/>
    <p:sldId id="290" r:id="rId11"/>
    <p:sldId id="289" r:id="rId12"/>
    <p:sldId id="277" r:id="rId13"/>
    <p:sldId id="273" r:id="rId14"/>
    <p:sldId id="261" r:id="rId15"/>
    <p:sldId id="318" r:id="rId16"/>
    <p:sldId id="283" r:id="rId17"/>
    <p:sldId id="284" r:id="rId18"/>
    <p:sldId id="281" r:id="rId19"/>
    <p:sldId id="286" r:id="rId20"/>
    <p:sldId id="297" r:id="rId21"/>
    <p:sldId id="274" r:id="rId22"/>
    <p:sldId id="258" r:id="rId23"/>
    <p:sldId id="264" r:id="rId24"/>
    <p:sldId id="257" r:id="rId25"/>
    <p:sldId id="293" r:id="rId26"/>
    <p:sldId id="319" r:id="rId27"/>
    <p:sldId id="320" r:id="rId28"/>
    <p:sldId id="298" r:id="rId29"/>
    <p:sldId id="302" r:id="rId30"/>
    <p:sldId id="309" r:id="rId31"/>
    <p:sldId id="304" r:id="rId32"/>
    <p:sldId id="306" r:id="rId33"/>
    <p:sldId id="307" r:id="rId34"/>
    <p:sldId id="305" r:id="rId35"/>
    <p:sldId id="308" r:id="rId36"/>
    <p:sldId id="310" r:id="rId37"/>
    <p:sldId id="311" r:id="rId38"/>
    <p:sldId id="288" r:id="rId39"/>
  </p:sldIdLst>
  <p:sldSz cx="9144000" cy="6858000" type="screen4x3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06" autoAdjust="0"/>
    <p:restoredTop sz="94660"/>
  </p:normalViewPr>
  <p:slideViewPr>
    <p:cSldViewPr>
      <p:cViewPr varScale="1">
        <p:scale>
          <a:sx n="100" d="100"/>
          <a:sy n="100" d="100"/>
        </p:scale>
        <p:origin x="69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1350D3-AF84-4E67-98E5-90319C870FB6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B508FED-F7CE-44D3-B413-04C0EDB8FBD5}">
      <dgm:prSet phldrT="[文字]"/>
      <dgm:spPr/>
      <dgm:t>
        <a:bodyPr/>
        <a:lstStyle/>
        <a:p>
          <a:r>
            <a:rPr lang="zh-TW" altLang="en-US" dirty="0"/>
            <a:t>渡河</a:t>
          </a:r>
        </a:p>
      </dgm:t>
    </dgm:pt>
    <dgm:pt modelId="{5949A400-6069-419F-ADB6-2A52623ED1ED}" type="parTrans" cxnId="{6CB3A7E0-76C2-490D-BA8E-D0187C1E08BC}">
      <dgm:prSet/>
      <dgm:spPr/>
      <dgm:t>
        <a:bodyPr/>
        <a:lstStyle/>
        <a:p>
          <a:endParaRPr lang="zh-TW" altLang="en-US"/>
        </a:p>
      </dgm:t>
    </dgm:pt>
    <dgm:pt modelId="{04EAF2FC-1E3D-49C1-ACE2-A33D8B70C5CC}" type="sibTrans" cxnId="{6CB3A7E0-76C2-490D-BA8E-D0187C1E08BC}">
      <dgm:prSet/>
      <dgm:spPr/>
      <dgm:t>
        <a:bodyPr/>
        <a:lstStyle/>
        <a:p>
          <a:endParaRPr lang="zh-TW" altLang="en-US"/>
        </a:p>
      </dgm:t>
    </dgm:pt>
    <dgm:pt modelId="{EBA96797-D21C-4891-87A2-AF4EC3FBB753}">
      <dgm:prSet phldrT="[文字]"/>
      <dgm:spPr/>
      <dgm:t>
        <a:bodyPr/>
        <a:lstStyle/>
        <a:p>
          <a:r>
            <a:rPr lang="en-US" altLang="zh-TW" dirty="0"/>
            <a:t>A(1</a:t>
          </a:r>
          <a:r>
            <a:rPr lang="zh-TW" altLang="en-US" dirty="0"/>
            <a:t>人</a:t>
          </a:r>
          <a:r>
            <a:rPr lang="en-US" altLang="zh-TW" dirty="0"/>
            <a:t>)</a:t>
          </a:r>
          <a:endParaRPr lang="zh-TW" altLang="en-US" dirty="0"/>
        </a:p>
      </dgm:t>
    </dgm:pt>
    <dgm:pt modelId="{54DEE9DB-D91A-4AC9-B6DA-938BD9ED7492}" type="parTrans" cxnId="{AF7749C8-9EF5-49F2-A939-4CD6A503A82C}">
      <dgm:prSet/>
      <dgm:spPr/>
      <dgm:t>
        <a:bodyPr/>
        <a:lstStyle/>
        <a:p>
          <a:endParaRPr lang="zh-TW" altLang="en-US"/>
        </a:p>
      </dgm:t>
    </dgm:pt>
    <dgm:pt modelId="{6F941278-F1B7-4111-B826-A1A7C1637164}" type="sibTrans" cxnId="{AF7749C8-9EF5-49F2-A939-4CD6A503A82C}">
      <dgm:prSet/>
      <dgm:spPr/>
      <dgm:t>
        <a:bodyPr/>
        <a:lstStyle/>
        <a:p>
          <a:endParaRPr lang="zh-TW" altLang="en-US"/>
        </a:p>
      </dgm:t>
    </dgm:pt>
    <dgm:pt modelId="{493BF294-238A-4639-8276-6F5390FCAA69}">
      <dgm:prSet phldrT="[文字]"/>
      <dgm:spPr/>
      <dgm:t>
        <a:bodyPr/>
        <a:lstStyle/>
        <a:p>
          <a:r>
            <a:rPr lang="en-US" altLang="zh-TW" dirty="0"/>
            <a:t>B(2</a:t>
          </a:r>
          <a:r>
            <a:rPr lang="zh-TW" altLang="en-US" dirty="0"/>
            <a:t>人</a:t>
          </a:r>
          <a:r>
            <a:rPr lang="en-US" altLang="zh-TW" dirty="0"/>
            <a:t>)</a:t>
          </a:r>
          <a:endParaRPr lang="zh-TW" altLang="en-US" dirty="0"/>
        </a:p>
      </dgm:t>
    </dgm:pt>
    <dgm:pt modelId="{F93AE6CF-E72D-4028-B0EF-CE10CB1210BC}" type="parTrans" cxnId="{B1CBA019-D223-42CD-9459-1C02DF8B8B73}">
      <dgm:prSet/>
      <dgm:spPr/>
      <dgm:t>
        <a:bodyPr/>
        <a:lstStyle/>
        <a:p>
          <a:endParaRPr lang="zh-TW" altLang="en-US"/>
        </a:p>
      </dgm:t>
    </dgm:pt>
    <dgm:pt modelId="{1C009509-9543-4F60-9227-0C89898109B9}" type="sibTrans" cxnId="{B1CBA019-D223-42CD-9459-1C02DF8B8B73}">
      <dgm:prSet/>
      <dgm:spPr/>
      <dgm:t>
        <a:bodyPr/>
        <a:lstStyle/>
        <a:p>
          <a:endParaRPr lang="zh-TW" altLang="en-US"/>
        </a:p>
      </dgm:t>
    </dgm:pt>
    <dgm:pt modelId="{70D28B14-00DA-49CF-9D5C-203D12BA93AD}">
      <dgm:prSet phldrT="[文字]"/>
      <dgm:spPr/>
      <dgm:t>
        <a:bodyPr/>
        <a:lstStyle/>
        <a:p>
          <a:r>
            <a:rPr lang="zh-TW" altLang="en-US" dirty="0"/>
            <a:t>漂流</a:t>
          </a:r>
        </a:p>
      </dgm:t>
    </dgm:pt>
    <dgm:pt modelId="{DCAABFC7-83A1-456D-ABC7-7FB89393D5CA}" type="parTrans" cxnId="{B54FF451-B11F-411E-8C57-89005C00740F}">
      <dgm:prSet/>
      <dgm:spPr/>
      <dgm:t>
        <a:bodyPr/>
        <a:lstStyle/>
        <a:p>
          <a:endParaRPr lang="zh-TW" altLang="en-US"/>
        </a:p>
      </dgm:t>
    </dgm:pt>
    <dgm:pt modelId="{B180957A-6487-4ACF-AA05-790E1D6E3869}" type="sibTrans" cxnId="{B54FF451-B11F-411E-8C57-89005C00740F}">
      <dgm:prSet/>
      <dgm:spPr/>
      <dgm:t>
        <a:bodyPr/>
        <a:lstStyle/>
        <a:p>
          <a:endParaRPr lang="zh-TW" altLang="en-US"/>
        </a:p>
      </dgm:t>
    </dgm:pt>
    <dgm:pt modelId="{36DBA931-E5A7-4FB0-8668-B420408B8CBD}">
      <dgm:prSet phldrT="[文字]"/>
      <dgm:spPr/>
      <dgm:t>
        <a:bodyPr/>
        <a:lstStyle/>
        <a:p>
          <a:r>
            <a:rPr lang="en-US" altLang="zh-TW" dirty="0"/>
            <a:t>A</a:t>
          </a:r>
          <a:endParaRPr lang="zh-TW" altLang="en-US" dirty="0"/>
        </a:p>
      </dgm:t>
    </dgm:pt>
    <dgm:pt modelId="{A00312ED-85FA-4D0F-A486-C97B2C2BD37E}" type="parTrans" cxnId="{8935FD2E-9FAA-457B-A8D5-279619AEA0B3}">
      <dgm:prSet/>
      <dgm:spPr/>
      <dgm:t>
        <a:bodyPr/>
        <a:lstStyle/>
        <a:p>
          <a:endParaRPr lang="zh-TW" altLang="en-US"/>
        </a:p>
      </dgm:t>
    </dgm:pt>
    <dgm:pt modelId="{4830C97E-FE49-4180-8EAB-CFA899477EE4}" type="sibTrans" cxnId="{8935FD2E-9FAA-457B-A8D5-279619AEA0B3}">
      <dgm:prSet/>
      <dgm:spPr/>
      <dgm:t>
        <a:bodyPr/>
        <a:lstStyle/>
        <a:p>
          <a:endParaRPr lang="zh-TW" altLang="en-US"/>
        </a:p>
      </dgm:t>
    </dgm:pt>
    <dgm:pt modelId="{4B8DC41F-A765-462A-938D-6DCF7BE32284}">
      <dgm:prSet phldrT="[文字]"/>
      <dgm:spPr/>
      <dgm:t>
        <a:bodyPr/>
        <a:lstStyle/>
        <a:p>
          <a:r>
            <a:rPr lang="zh-TW" altLang="en-US" dirty="0"/>
            <a:t>上溯</a:t>
          </a:r>
        </a:p>
      </dgm:t>
    </dgm:pt>
    <dgm:pt modelId="{B2D8EAB6-3797-469B-AF47-D36E55D6F168}" type="parTrans" cxnId="{E2E64EE4-81F8-4CC6-BA3E-24EF39CBB59F}">
      <dgm:prSet/>
      <dgm:spPr/>
      <dgm:t>
        <a:bodyPr/>
        <a:lstStyle/>
        <a:p>
          <a:endParaRPr lang="zh-TW" altLang="en-US"/>
        </a:p>
      </dgm:t>
    </dgm:pt>
    <dgm:pt modelId="{676C9685-F8F0-40D9-8804-61851C942623}" type="sibTrans" cxnId="{E2E64EE4-81F8-4CC6-BA3E-24EF39CBB59F}">
      <dgm:prSet/>
      <dgm:spPr/>
      <dgm:t>
        <a:bodyPr/>
        <a:lstStyle/>
        <a:p>
          <a:endParaRPr lang="zh-TW" altLang="en-US"/>
        </a:p>
      </dgm:t>
    </dgm:pt>
    <dgm:pt modelId="{736FA310-61C1-42C1-886C-FA8472D4F103}">
      <dgm:prSet phldrT="[文字]"/>
      <dgm:spPr/>
      <dgm:t>
        <a:bodyPr/>
        <a:lstStyle/>
        <a:p>
          <a:r>
            <a:rPr lang="en-US" altLang="zh-TW" dirty="0"/>
            <a:t>A</a:t>
          </a:r>
        </a:p>
      </dgm:t>
    </dgm:pt>
    <dgm:pt modelId="{40D132C7-F38E-4F02-96F4-48342FBCA2FB}" type="parTrans" cxnId="{4E93A957-2D06-4ADE-B777-ED0FF0DCECF1}">
      <dgm:prSet/>
      <dgm:spPr/>
      <dgm:t>
        <a:bodyPr/>
        <a:lstStyle/>
        <a:p>
          <a:endParaRPr lang="zh-TW" altLang="en-US"/>
        </a:p>
      </dgm:t>
    </dgm:pt>
    <dgm:pt modelId="{F96E958E-EE02-4437-985C-65E5AFDF154E}" type="sibTrans" cxnId="{4E93A957-2D06-4ADE-B777-ED0FF0DCECF1}">
      <dgm:prSet/>
      <dgm:spPr/>
      <dgm:t>
        <a:bodyPr/>
        <a:lstStyle/>
        <a:p>
          <a:endParaRPr lang="zh-TW" altLang="en-US"/>
        </a:p>
      </dgm:t>
    </dgm:pt>
    <dgm:pt modelId="{58772336-7452-44FE-977A-333F9A4D9B89}">
      <dgm:prSet phldrT="[文字]"/>
      <dgm:spPr/>
      <dgm:t>
        <a:bodyPr/>
        <a:lstStyle/>
        <a:p>
          <a:r>
            <a:rPr lang="en-US" altLang="zh-TW" dirty="0"/>
            <a:t>B</a:t>
          </a:r>
          <a:endParaRPr lang="zh-TW" altLang="en-US" dirty="0"/>
        </a:p>
      </dgm:t>
    </dgm:pt>
    <dgm:pt modelId="{70A04D78-1E74-438A-B873-EB99B5B6ECBB}" type="parTrans" cxnId="{ADA26EEC-9A4E-4FF1-8BC1-61D7327EA311}">
      <dgm:prSet/>
      <dgm:spPr/>
      <dgm:t>
        <a:bodyPr/>
        <a:lstStyle/>
        <a:p>
          <a:endParaRPr lang="zh-TW" altLang="en-US"/>
        </a:p>
      </dgm:t>
    </dgm:pt>
    <dgm:pt modelId="{55A5E62B-337C-4C96-8BB8-D4FC2EF3FE69}" type="sibTrans" cxnId="{ADA26EEC-9A4E-4FF1-8BC1-61D7327EA311}">
      <dgm:prSet/>
      <dgm:spPr/>
      <dgm:t>
        <a:bodyPr/>
        <a:lstStyle/>
        <a:p>
          <a:endParaRPr lang="zh-TW" altLang="en-US"/>
        </a:p>
      </dgm:t>
    </dgm:pt>
    <dgm:pt modelId="{65C7AE60-D315-4C72-9EAD-5C4FCD9F6FE9}">
      <dgm:prSet phldrT="[文字]"/>
      <dgm:spPr/>
      <dgm:t>
        <a:bodyPr/>
        <a:lstStyle/>
        <a:p>
          <a:r>
            <a:rPr lang="en-US" altLang="zh-TW" dirty="0"/>
            <a:t>C(</a:t>
          </a:r>
          <a:r>
            <a:rPr lang="zh-TW" altLang="en-US" dirty="0"/>
            <a:t>多人</a:t>
          </a:r>
          <a:r>
            <a:rPr lang="en-US" altLang="zh-TW" dirty="0"/>
            <a:t>)</a:t>
          </a:r>
          <a:endParaRPr lang="zh-TW" altLang="en-US" dirty="0"/>
        </a:p>
      </dgm:t>
    </dgm:pt>
    <dgm:pt modelId="{39B1AC44-22AD-4EB9-BE7D-CBBF906B5988}" type="parTrans" cxnId="{AABEF9F1-9AC0-4F31-ABD4-EC21EC6EF37F}">
      <dgm:prSet/>
      <dgm:spPr/>
      <dgm:t>
        <a:bodyPr/>
        <a:lstStyle/>
        <a:p>
          <a:endParaRPr lang="zh-TW" altLang="en-US"/>
        </a:p>
      </dgm:t>
    </dgm:pt>
    <dgm:pt modelId="{779C3E84-4705-48F6-A9D4-B7D6072F9449}" type="sibTrans" cxnId="{AABEF9F1-9AC0-4F31-ABD4-EC21EC6EF37F}">
      <dgm:prSet/>
      <dgm:spPr/>
      <dgm:t>
        <a:bodyPr/>
        <a:lstStyle/>
        <a:p>
          <a:endParaRPr lang="zh-TW" altLang="en-US"/>
        </a:p>
      </dgm:t>
    </dgm:pt>
    <dgm:pt modelId="{5E24266E-B1AC-4ECA-A481-F6A92B95FA21}">
      <dgm:prSet phldrT="[文字]"/>
      <dgm:spPr/>
      <dgm:t>
        <a:bodyPr/>
        <a:lstStyle/>
        <a:p>
          <a:r>
            <a:rPr lang="en-US" altLang="zh-TW" dirty="0"/>
            <a:t>B</a:t>
          </a:r>
          <a:endParaRPr lang="zh-TW" altLang="en-US" dirty="0"/>
        </a:p>
      </dgm:t>
    </dgm:pt>
    <dgm:pt modelId="{82E43F17-F13A-4C28-8E6A-BAC39FA4D4BC}" type="parTrans" cxnId="{8534770B-A2CE-4693-A55C-1B76D16EE031}">
      <dgm:prSet/>
      <dgm:spPr/>
      <dgm:t>
        <a:bodyPr/>
        <a:lstStyle/>
        <a:p>
          <a:endParaRPr lang="zh-TW" altLang="en-US"/>
        </a:p>
      </dgm:t>
    </dgm:pt>
    <dgm:pt modelId="{746751F4-3204-4D17-BF50-03300CC5ADCF}" type="sibTrans" cxnId="{8534770B-A2CE-4693-A55C-1B76D16EE031}">
      <dgm:prSet/>
      <dgm:spPr/>
      <dgm:t>
        <a:bodyPr/>
        <a:lstStyle/>
        <a:p>
          <a:endParaRPr lang="zh-TW" altLang="en-US"/>
        </a:p>
      </dgm:t>
    </dgm:pt>
    <dgm:pt modelId="{95979FAA-93BC-4134-A80D-D08B219B47B4}">
      <dgm:prSet phldrT="[文字]"/>
      <dgm:spPr/>
      <dgm:t>
        <a:bodyPr/>
        <a:lstStyle/>
        <a:p>
          <a:r>
            <a:rPr lang="en-US" altLang="zh-TW" dirty="0"/>
            <a:t>C</a:t>
          </a:r>
          <a:endParaRPr lang="zh-TW" altLang="en-US" dirty="0"/>
        </a:p>
      </dgm:t>
    </dgm:pt>
    <dgm:pt modelId="{91EB778F-6112-431B-9C7F-A485391A0D61}" type="parTrans" cxnId="{A5D64BCF-7A27-4898-82EB-EC12DDDD1181}">
      <dgm:prSet/>
      <dgm:spPr/>
      <dgm:t>
        <a:bodyPr/>
        <a:lstStyle/>
        <a:p>
          <a:endParaRPr lang="zh-TW" altLang="en-US"/>
        </a:p>
      </dgm:t>
    </dgm:pt>
    <dgm:pt modelId="{F1A7AEB0-2166-4AFF-8409-DF65D126C23D}" type="sibTrans" cxnId="{A5D64BCF-7A27-4898-82EB-EC12DDDD1181}">
      <dgm:prSet/>
      <dgm:spPr/>
      <dgm:t>
        <a:bodyPr/>
        <a:lstStyle/>
        <a:p>
          <a:endParaRPr lang="zh-TW" altLang="en-US"/>
        </a:p>
      </dgm:t>
    </dgm:pt>
    <dgm:pt modelId="{1C114EF6-A59C-4DFD-A1C2-4E5BCA1B7768}">
      <dgm:prSet phldrT="[文字]"/>
      <dgm:spPr/>
      <dgm:t>
        <a:bodyPr/>
        <a:lstStyle/>
        <a:p>
          <a:r>
            <a:rPr lang="zh-TW" altLang="en-US" dirty="0"/>
            <a:t>跳水</a:t>
          </a:r>
        </a:p>
      </dgm:t>
    </dgm:pt>
    <dgm:pt modelId="{6A643C50-D23A-432E-A184-D23744C80D23}" type="parTrans" cxnId="{38561237-F17E-4758-B779-5D1889FDDEE6}">
      <dgm:prSet/>
      <dgm:spPr/>
      <dgm:t>
        <a:bodyPr/>
        <a:lstStyle/>
        <a:p>
          <a:endParaRPr lang="zh-TW" altLang="en-US"/>
        </a:p>
      </dgm:t>
    </dgm:pt>
    <dgm:pt modelId="{C836C807-D633-49D7-B3BE-13F9AF26329E}" type="sibTrans" cxnId="{38561237-F17E-4758-B779-5D1889FDDEE6}">
      <dgm:prSet/>
      <dgm:spPr/>
      <dgm:t>
        <a:bodyPr/>
        <a:lstStyle/>
        <a:p>
          <a:endParaRPr lang="zh-TW" altLang="en-US"/>
        </a:p>
      </dgm:t>
    </dgm:pt>
    <dgm:pt modelId="{379BAC1B-85DC-4514-829A-8A1472E46696}">
      <dgm:prSet phldrT="[文字]"/>
      <dgm:spPr/>
      <dgm:t>
        <a:bodyPr/>
        <a:lstStyle/>
        <a:p>
          <a:r>
            <a:rPr lang="en-US" altLang="zh-TW" dirty="0"/>
            <a:t>A</a:t>
          </a:r>
          <a:endParaRPr lang="zh-TW" altLang="en-US" dirty="0"/>
        </a:p>
      </dgm:t>
    </dgm:pt>
    <dgm:pt modelId="{FB74F493-D75B-4043-A519-87C3F2931B4C}" type="parTrans" cxnId="{2616F108-95E0-4521-BA3C-BE8E45D3AAAF}">
      <dgm:prSet/>
      <dgm:spPr/>
      <dgm:t>
        <a:bodyPr/>
        <a:lstStyle/>
        <a:p>
          <a:endParaRPr lang="zh-TW" altLang="en-US"/>
        </a:p>
      </dgm:t>
    </dgm:pt>
    <dgm:pt modelId="{6D452108-F02E-4C82-8477-097525C469CF}" type="sibTrans" cxnId="{2616F108-95E0-4521-BA3C-BE8E45D3AAAF}">
      <dgm:prSet/>
      <dgm:spPr/>
      <dgm:t>
        <a:bodyPr/>
        <a:lstStyle/>
        <a:p>
          <a:endParaRPr lang="zh-TW" altLang="en-US"/>
        </a:p>
      </dgm:t>
    </dgm:pt>
    <dgm:pt modelId="{DF01739C-CCD3-48AD-B897-25B3B0BB90F4}">
      <dgm:prSet phldrT="[文字]"/>
      <dgm:spPr/>
      <dgm:t>
        <a:bodyPr/>
        <a:lstStyle/>
        <a:p>
          <a:r>
            <a:rPr lang="en-US" altLang="zh-TW" dirty="0"/>
            <a:t>B</a:t>
          </a:r>
          <a:endParaRPr lang="zh-TW" altLang="en-US" dirty="0"/>
        </a:p>
      </dgm:t>
    </dgm:pt>
    <dgm:pt modelId="{035C25D8-EBAE-43A6-BB29-347EEB316406}" type="parTrans" cxnId="{0F94C747-781C-462E-821C-E5FF96AE91D7}">
      <dgm:prSet/>
      <dgm:spPr/>
      <dgm:t>
        <a:bodyPr/>
        <a:lstStyle/>
        <a:p>
          <a:endParaRPr lang="zh-TW" altLang="en-US"/>
        </a:p>
      </dgm:t>
    </dgm:pt>
    <dgm:pt modelId="{47DEF00C-AA76-436F-ABBA-3045C70BD32B}" type="sibTrans" cxnId="{0F94C747-781C-462E-821C-E5FF96AE91D7}">
      <dgm:prSet/>
      <dgm:spPr/>
      <dgm:t>
        <a:bodyPr/>
        <a:lstStyle/>
        <a:p>
          <a:endParaRPr lang="zh-TW" altLang="en-US"/>
        </a:p>
      </dgm:t>
    </dgm:pt>
    <dgm:pt modelId="{816C413F-CBC2-46FF-ACBE-3C3699A35324}">
      <dgm:prSet phldrT="[文字]"/>
      <dgm:spPr/>
      <dgm:t>
        <a:bodyPr/>
        <a:lstStyle/>
        <a:p>
          <a:r>
            <a:rPr lang="en-US" altLang="zh-TW" dirty="0"/>
            <a:t>C</a:t>
          </a:r>
          <a:endParaRPr lang="zh-TW" altLang="en-US" dirty="0"/>
        </a:p>
      </dgm:t>
    </dgm:pt>
    <dgm:pt modelId="{B2273581-A2A4-4E27-B0EF-60EC91BEB198}" type="parTrans" cxnId="{4FFECCBE-D734-4A12-B444-501F83980C45}">
      <dgm:prSet/>
      <dgm:spPr/>
      <dgm:t>
        <a:bodyPr/>
        <a:lstStyle/>
        <a:p>
          <a:endParaRPr lang="zh-TW" altLang="en-US"/>
        </a:p>
      </dgm:t>
    </dgm:pt>
    <dgm:pt modelId="{9C966A41-CEFD-47C6-92A3-3B733BC9FE6E}" type="sibTrans" cxnId="{4FFECCBE-D734-4A12-B444-501F83980C45}">
      <dgm:prSet/>
      <dgm:spPr/>
      <dgm:t>
        <a:bodyPr/>
        <a:lstStyle/>
        <a:p>
          <a:endParaRPr lang="zh-TW" altLang="en-US"/>
        </a:p>
      </dgm:t>
    </dgm:pt>
    <dgm:pt modelId="{2FFE3D62-A9EF-43BA-974D-A4376741E495}">
      <dgm:prSet phldrT="[文字]"/>
      <dgm:spPr/>
      <dgm:t>
        <a:bodyPr/>
        <a:lstStyle/>
        <a:p>
          <a:r>
            <a:rPr lang="en-US" altLang="zh-TW" dirty="0"/>
            <a:t>C</a:t>
          </a:r>
          <a:endParaRPr lang="zh-TW" altLang="en-US" dirty="0"/>
        </a:p>
      </dgm:t>
    </dgm:pt>
    <dgm:pt modelId="{1E86DD8C-18F1-45B8-A8C7-89EA10D8275A}" type="parTrans" cxnId="{F5533197-DC9A-4EDD-9FB7-83C476F663CD}">
      <dgm:prSet/>
      <dgm:spPr/>
      <dgm:t>
        <a:bodyPr/>
        <a:lstStyle/>
        <a:p>
          <a:endParaRPr lang="zh-TW" altLang="en-US"/>
        </a:p>
      </dgm:t>
    </dgm:pt>
    <dgm:pt modelId="{F95983B9-888C-463B-B576-369CBB2DDC6E}" type="sibTrans" cxnId="{F5533197-DC9A-4EDD-9FB7-83C476F663CD}">
      <dgm:prSet/>
      <dgm:spPr/>
      <dgm:t>
        <a:bodyPr/>
        <a:lstStyle/>
        <a:p>
          <a:endParaRPr lang="zh-TW" altLang="en-US"/>
        </a:p>
      </dgm:t>
    </dgm:pt>
    <dgm:pt modelId="{9E41B557-90DF-4BDB-87F9-1E09CED3B98D}" type="pres">
      <dgm:prSet presAssocID="{731350D3-AF84-4E67-98E5-90319C870FB6}" presName="theList" presStyleCnt="0">
        <dgm:presLayoutVars>
          <dgm:dir/>
          <dgm:animLvl val="lvl"/>
          <dgm:resizeHandles val="exact"/>
        </dgm:presLayoutVars>
      </dgm:prSet>
      <dgm:spPr/>
    </dgm:pt>
    <dgm:pt modelId="{C9B2E260-155F-409C-A960-3C83B4262A0B}" type="pres">
      <dgm:prSet presAssocID="{1B508FED-F7CE-44D3-B413-04C0EDB8FBD5}" presName="compNode" presStyleCnt="0"/>
      <dgm:spPr/>
    </dgm:pt>
    <dgm:pt modelId="{FFE3A60F-6CBC-4C2E-AF15-3288E4A428EC}" type="pres">
      <dgm:prSet presAssocID="{1B508FED-F7CE-44D3-B413-04C0EDB8FBD5}" presName="aNode" presStyleLbl="bgShp" presStyleIdx="0" presStyleCnt="4"/>
      <dgm:spPr/>
    </dgm:pt>
    <dgm:pt modelId="{6C6077BB-7075-4D79-89AE-92C87E7A491A}" type="pres">
      <dgm:prSet presAssocID="{1B508FED-F7CE-44D3-B413-04C0EDB8FBD5}" presName="textNode" presStyleLbl="bgShp" presStyleIdx="0" presStyleCnt="4"/>
      <dgm:spPr/>
    </dgm:pt>
    <dgm:pt modelId="{5402A3B1-5012-4488-9FA0-2020609E0EDD}" type="pres">
      <dgm:prSet presAssocID="{1B508FED-F7CE-44D3-B413-04C0EDB8FBD5}" presName="compChildNode" presStyleCnt="0"/>
      <dgm:spPr/>
    </dgm:pt>
    <dgm:pt modelId="{6D2FCA9F-5438-4E35-852D-595DF116CDBD}" type="pres">
      <dgm:prSet presAssocID="{1B508FED-F7CE-44D3-B413-04C0EDB8FBD5}" presName="theInnerList" presStyleCnt="0"/>
      <dgm:spPr/>
    </dgm:pt>
    <dgm:pt modelId="{A1D80FBB-4129-4071-8EEA-0EA2D9B3501A}" type="pres">
      <dgm:prSet presAssocID="{EBA96797-D21C-4891-87A2-AF4EC3FBB753}" presName="childNode" presStyleLbl="node1" presStyleIdx="0" presStyleCnt="12">
        <dgm:presLayoutVars>
          <dgm:bulletEnabled val="1"/>
        </dgm:presLayoutVars>
      </dgm:prSet>
      <dgm:spPr/>
    </dgm:pt>
    <dgm:pt modelId="{6E3A8BFA-199D-4D05-8DCC-42687EF986FA}" type="pres">
      <dgm:prSet presAssocID="{EBA96797-D21C-4891-87A2-AF4EC3FBB753}" presName="aSpace2" presStyleCnt="0"/>
      <dgm:spPr/>
    </dgm:pt>
    <dgm:pt modelId="{C5027B31-D832-41B2-A1D2-98302CBCC8C3}" type="pres">
      <dgm:prSet presAssocID="{493BF294-238A-4639-8276-6F5390FCAA69}" presName="childNode" presStyleLbl="node1" presStyleIdx="1" presStyleCnt="12">
        <dgm:presLayoutVars>
          <dgm:bulletEnabled val="1"/>
        </dgm:presLayoutVars>
      </dgm:prSet>
      <dgm:spPr/>
    </dgm:pt>
    <dgm:pt modelId="{DCFA05AB-4600-41D2-B523-00230F336193}" type="pres">
      <dgm:prSet presAssocID="{493BF294-238A-4639-8276-6F5390FCAA69}" presName="aSpace2" presStyleCnt="0"/>
      <dgm:spPr/>
    </dgm:pt>
    <dgm:pt modelId="{A8347075-520D-41EE-88E0-AD913279DACD}" type="pres">
      <dgm:prSet presAssocID="{65C7AE60-D315-4C72-9EAD-5C4FCD9F6FE9}" presName="childNode" presStyleLbl="node1" presStyleIdx="2" presStyleCnt="12">
        <dgm:presLayoutVars>
          <dgm:bulletEnabled val="1"/>
        </dgm:presLayoutVars>
      </dgm:prSet>
      <dgm:spPr/>
    </dgm:pt>
    <dgm:pt modelId="{6A0E8F6F-70EA-4247-8713-7F2524DCC585}" type="pres">
      <dgm:prSet presAssocID="{1B508FED-F7CE-44D3-B413-04C0EDB8FBD5}" presName="aSpace" presStyleCnt="0"/>
      <dgm:spPr/>
    </dgm:pt>
    <dgm:pt modelId="{7FBC2D88-F352-4B35-BB27-91B89B64853C}" type="pres">
      <dgm:prSet presAssocID="{70D28B14-00DA-49CF-9D5C-203D12BA93AD}" presName="compNode" presStyleCnt="0"/>
      <dgm:spPr/>
    </dgm:pt>
    <dgm:pt modelId="{4EECAEAB-DE56-46F8-85B2-F6D982E75204}" type="pres">
      <dgm:prSet presAssocID="{70D28B14-00DA-49CF-9D5C-203D12BA93AD}" presName="aNode" presStyleLbl="bgShp" presStyleIdx="1" presStyleCnt="4"/>
      <dgm:spPr/>
    </dgm:pt>
    <dgm:pt modelId="{2900473A-0D2C-45CC-B4B1-14A998E7C7AE}" type="pres">
      <dgm:prSet presAssocID="{70D28B14-00DA-49CF-9D5C-203D12BA93AD}" presName="textNode" presStyleLbl="bgShp" presStyleIdx="1" presStyleCnt="4"/>
      <dgm:spPr/>
    </dgm:pt>
    <dgm:pt modelId="{F2571878-CC42-4763-9E5B-B9776C671997}" type="pres">
      <dgm:prSet presAssocID="{70D28B14-00DA-49CF-9D5C-203D12BA93AD}" presName="compChildNode" presStyleCnt="0"/>
      <dgm:spPr/>
    </dgm:pt>
    <dgm:pt modelId="{0752EBAE-5246-4600-8838-CCBC1C4C7CB8}" type="pres">
      <dgm:prSet presAssocID="{70D28B14-00DA-49CF-9D5C-203D12BA93AD}" presName="theInnerList" presStyleCnt="0"/>
      <dgm:spPr/>
    </dgm:pt>
    <dgm:pt modelId="{E8AAA67A-838C-4A6D-8546-058F4A1E7592}" type="pres">
      <dgm:prSet presAssocID="{36DBA931-E5A7-4FB0-8668-B420408B8CBD}" presName="childNode" presStyleLbl="node1" presStyleIdx="3" presStyleCnt="12">
        <dgm:presLayoutVars>
          <dgm:bulletEnabled val="1"/>
        </dgm:presLayoutVars>
      </dgm:prSet>
      <dgm:spPr/>
    </dgm:pt>
    <dgm:pt modelId="{ED71467D-7991-4638-B160-4FCBB0BFF429}" type="pres">
      <dgm:prSet presAssocID="{36DBA931-E5A7-4FB0-8668-B420408B8CBD}" presName="aSpace2" presStyleCnt="0"/>
      <dgm:spPr/>
    </dgm:pt>
    <dgm:pt modelId="{A40DEC4E-096D-4139-A996-D67B5FECCF3A}" type="pres">
      <dgm:prSet presAssocID="{5E24266E-B1AC-4ECA-A481-F6A92B95FA21}" presName="childNode" presStyleLbl="node1" presStyleIdx="4" presStyleCnt="12">
        <dgm:presLayoutVars>
          <dgm:bulletEnabled val="1"/>
        </dgm:presLayoutVars>
      </dgm:prSet>
      <dgm:spPr/>
    </dgm:pt>
    <dgm:pt modelId="{18A55046-EBA9-43D7-93A8-D15E671EBBC7}" type="pres">
      <dgm:prSet presAssocID="{5E24266E-B1AC-4ECA-A481-F6A92B95FA21}" presName="aSpace2" presStyleCnt="0"/>
      <dgm:spPr/>
    </dgm:pt>
    <dgm:pt modelId="{322F377A-3422-42AE-8743-907D8E45A668}" type="pres">
      <dgm:prSet presAssocID="{95979FAA-93BC-4134-A80D-D08B219B47B4}" presName="childNode" presStyleLbl="node1" presStyleIdx="5" presStyleCnt="12">
        <dgm:presLayoutVars>
          <dgm:bulletEnabled val="1"/>
        </dgm:presLayoutVars>
      </dgm:prSet>
      <dgm:spPr/>
    </dgm:pt>
    <dgm:pt modelId="{000600B8-775D-45A3-8A11-8786940AB00B}" type="pres">
      <dgm:prSet presAssocID="{70D28B14-00DA-49CF-9D5C-203D12BA93AD}" presName="aSpace" presStyleCnt="0"/>
      <dgm:spPr/>
    </dgm:pt>
    <dgm:pt modelId="{13815398-132D-4EAC-862B-1C2B2B74E995}" type="pres">
      <dgm:prSet presAssocID="{4B8DC41F-A765-462A-938D-6DCF7BE32284}" presName="compNode" presStyleCnt="0"/>
      <dgm:spPr/>
    </dgm:pt>
    <dgm:pt modelId="{DBDAB89B-E6B9-4B87-81D4-F1F5F6480A45}" type="pres">
      <dgm:prSet presAssocID="{4B8DC41F-A765-462A-938D-6DCF7BE32284}" presName="aNode" presStyleLbl="bgShp" presStyleIdx="2" presStyleCnt="4"/>
      <dgm:spPr/>
    </dgm:pt>
    <dgm:pt modelId="{51DC6B2B-A54F-4995-BEFD-BFD5DED8E00A}" type="pres">
      <dgm:prSet presAssocID="{4B8DC41F-A765-462A-938D-6DCF7BE32284}" presName="textNode" presStyleLbl="bgShp" presStyleIdx="2" presStyleCnt="4"/>
      <dgm:spPr/>
    </dgm:pt>
    <dgm:pt modelId="{CB95D580-3E75-4B6F-ADEA-70DD448023FF}" type="pres">
      <dgm:prSet presAssocID="{4B8DC41F-A765-462A-938D-6DCF7BE32284}" presName="compChildNode" presStyleCnt="0"/>
      <dgm:spPr/>
    </dgm:pt>
    <dgm:pt modelId="{3AABB8F2-DE95-4E9C-AC0C-1F3D1A9CBA07}" type="pres">
      <dgm:prSet presAssocID="{4B8DC41F-A765-462A-938D-6DCF7BE32284}" presName="theInnerList" presStyleCnt="0"/>
      <dgm:spPr/>
    </dgm:pt>
    <dgm:pt modelId="{5A0DBA28-EEF1-4628-A414-6423B4CCE5DE}" type="pres">
      <dgm:prSet presAssocID="{379BAC1B-85DC-4514-829A-8A1472E46696}" presName="childNode" presStyleLbl="node1" presStyleIdx="6" presStyleCnt="12">
        <dgm:presLayoutVars>
          <dgm:bulletEnabled val="1"/>
        </dgm:presLayoutVars>
      </dgm:prSet>
      <dgm:spPr/>
    </dgm:pt>
    <dgm:pt modelId="{751898C6-7E31-4187-AAB6-6ED581CEE15E}" type="pres">
      <dgm:prSet presAssocID="{379BAC1B-85DC-4514-829A-8A1472E46696}" presName="aSpace2" presStyleCnt="0"/>
      <dgm:spPr/>
    </dgm:pt>
    <dgm:pt modelId="{F87508DF-5A7D-4C65-A841-9D60FA960A94}" type="pres">
      <dgm:prSet presAssocID="{DF01739C-CCD3-48AD-B897-25B3B0BB90F4}" presName="childNode" presStyleLbl="node1" presStyleIdx="7" presStyleCnt="12">
        <dgm:presLayoutVars>
          <dgm:bulletEnabled val="1"/>
        </dgm:presLayoutVars>
      </dgm:prSet>
      <dgm:spPr/>
    </dgm:pt>
    <dgm:pt modelId="{CB1AA540-362C-4F68-9BE1-0A40829F095A}" type="pres">
      <dgm:prSet presAssocID="{DF01739C-CCD3-48AD-B897-25B3B0BB90F4}" presName="aSpace2" presStyleCnt="0"/>
      <dgm:spPr/>
    </dgm:pt>
    <dgm:pt modelId="{6ED15E4B-1A84-485B-8AF7-00390BEE91D2}" type="pres">
      <dgm:prSet presAssocID="{816C413F-CBC2-46FF-ACBE-3C3699A35324}" presName="childNode" presStyleLbl="node1" presStyleIdx="8" presStyleCnt="12">
        <dgm:presLayoutVars>
          <dgm:bulletEnabled val="1"/>
        </dgm:presLayoutVars>
      </dgm:prSet>
      <dgm:spPr/>
    </dgm:pt>
    <dgm:pt modelId="{9F097999-EE25-458D-B1D5-F028DDB708E0}" type="pres">
      <dgm:prSet presAssocID="{4B8DC41F-A765-462A-938D-6DCF7BE32284}" presName="aSpace" presStyleCnt="0"/>
      <dgm:spPr/>
    </dgm:pt>
    <dgm:pt modelId="{624CE693-FB21-491A-BC4E-A9BAF207C68E}" type="pres">
      <dgm:prSet presAssocID="{1C114EF6-A59C-4DFD-A1C2-4E5BCA1B7768}" presName="compNode" presStyleCnt="0"/>
      <dgm:spPr/>
    </dgm:pt>
    <dgm:pt modelId="{000FCC1F-07BE-4785-9354-FBA1BD8E3CD9}" type="pres">
      <dgm:prSet presAssocID="{1C114EF6-A59C-4DFD-A1C2-4E5BCA1B7768}" presName="aNode" presStyleLbl="bgShp" presStyleIdx="3" presStyleCnt="4"/>
      <dgm:spPr/>
    </dgm:pt>
    <dgm:pt modelId="{FADBEB39-5C6C-44EB-B55B-D0EBE38F6FB7}" type="pres">
      <dgm:prSet presAssocID="{1C114EF6-A59C-4DFD-A1C2-4E5BCA1B7768}" presName="textNode" presStyleLbl="bgShp" presStyleIdx="3" presStyleCnt="4"/>
      <dgm:spPr/>
    </dgm:pt>
    <dgm:pt modelId="{E74D628A-59A9-4C49-833F-8FFCFA9567C5}" type="pres">
      <dgm:prSet presAssocID="{1C114EF6-A59C-4DFD-A1C2-4E5BCA1B7768}" presName="compChildNode" presStyleCnt="0"/>
      <dgm:spPr/>
    </dgm:pt>
    <dgm:pt modelId="{1158CD51-6B8B-4CC5-8DA3-750BDB3581E6}" type="pres">
      <dgm:prSet presAssocID="{1C114EF6-A59C-4DFD-A1C2-4E5BCA1B7768}" presName="theInnerList" presStyleCnt="0"/>
      <dgm:spPr/>
    </dgm:pt>
    <dgm:pt modelId="{E2137CBC-72AA-4F45-99D3-F33B66722751}" type="pres">
      <dgm:prSet presAssocID="{736FA310-61C1-42C1-886C-FA8472D4F103}" presName="childNode" presStyleLbl="node1" presStyleIdx="9" presStyleCnt="12">
        <dgm:presLayoutVars>
          <dgm:bulletEnabled val="1"/>
        </dgm:presLayoutVars>
      </dgm:prSet>
      <dgm:spPr/>
    </dgm:pt>
    <dgm:pt modelId="{457AEBE8-CE4D-4D9F-9CF0-0101E9FDF433}" type="pres">
      <dgm:prSet presAssocID="{736FA310-61C1-42C1-886C-FA8472D4F103}" presName="aSpace2" presStyleCnt="0"/>
      <dgm:spPr/>
    </dgm:pt>
    <dgm:pt modelId="{736FCCAC-1CD1-4300-98BE-2A84DC69B6BB}" type="pres">
      <dgm:prSet presAssocID="{58772336-7452-44FE-977A-333F9A4D9B89}" presName="childNode" presStyleLbl="node1" presStyleIdx="10" presStyleCnt="12">
        <dgm:presLayoutVars>
          <dgm:bulletEnabled val="1"/>
        </dgm:presLayoutVars>
      </dgm:prSet>
      <dgm:spPr/>
    </dgm:pt>
    <dgm:pt modelId="{9F5C4119-AB7A-401E-AA22-A17A5B4A6780}" type="pres">
      <dgm:prSet presAssocID="{58772336-7452-44FE-977A-333F9A4D9B89}" presName="aSpace2" presStyleCnt="0"/>
      <dgm:spPr/>
    </dgm:pt>
    <dgm:pt modelId="{B1B4E5C9-7F94-4BC4-BF23-54CDFC4DD044}" type="pres">
      <dgm:prSet presAssocID="{2FFE3D62-A9EF-43BA-974D-A4376741E495}" presName="childNode" presStyleLbl="node1" presStyleIdx="11" presStyleCnt="12">
        <dgm:presLayoutVars>
          <dgm:bulletEnabled val="1"/>
        </dgm:presLayoutVars>
      </dgm:prSet>
      <dgm:spPr/>
    </dgm:pt>
  </dgm:ptLst>
  <dgm:cxnLst>
    <dgm:cxn modelId="{2616F108-95E0-4521-BA3C-BE8E45D3AAAF}" srcId="{4B8DC41F-A765-462A-938D-6DCF7BE32284}" destId="{379BAC1B-85DC-4514-829A-8A1472E46696}" srcOrd="0" destOrd="0" parTransId="{FB74F493-D75B-4043-A519-87C3F2931B4C}" sibTransId="{6D452108-F02E-4C82-8477-097525C469CF}"/>
    <dgm:cxn modelId="{74719F09-4B25-4291-A0C7-932F7C47951B}" type="presOf" srcId="{1B508FED-F7CE-44D3-B413-04C0EDB8FBD5}" destId="{FFE3A60F-6CBC-4C2E-AF15-3288E4A428EC}" srcOrd="0" destOrd="0" presId="urn:microsoft.com/office/officeart/2005/8/layout/lProcess2"/>
    <dgm:cxn modelId="{8534770B-A2CE-4693-A55C-1B76D16EE031}" srcId="{70D28B14-00DA-49CF-9D5C-203D12BA93AD}" destId="{5E24266E-B1AC-4ECA-A481-F6A92B95FA21}" srcOrd="1" destOrd="0" parTransId="{82E43F17-F13A-4C28-8E6A-BAC39FA4D4BC}" sibTransId="{746751F4-3204-4D17-BF50-03300CC5ADCF}"/>
    <dgm:cxn modelId="{32D40718-B874-470E-8111-A087E9CFF9F0}" type="presOf" srcId="{EBA96797-D21C-4891-87A2-AF4EC3FBB753}" destId="{A1D80FBB-4129-4071-8EEA-0EA2D9B3501A}" srcOrd="0" destOrd="0" presId="urn:microsoft.com/office/officeart/2005/8/layout/lProcess2"/>
    <dgm:cxn modelId="{B1CBA019-D223-42CD-9459-1C02DF8B8B73}" srcId="{1B508FED-F7CE-44D3-B413-04C0EDB8FBD5}" destId="{493BF294-238A-4639-8276-6F5390FCAA69}" srcOrd="1" destOrd="0" parTransId="{F93AE6CF-E72D-4028-B0EF-CE10CB1210BC}" sibTransId="{1C009509-9543-4F60-9227-0C89898109B9}"/>
    <dgm:cxn modelId="{2CF55A1E-4626-4EF9-A0E4-1209155471FD}" type="presOf" srcId="{36DBA931-E5A7-4FB0-8668-B420408B8CBD}" destId="{E8AAA67A-838C-4A6D-8546-058F4A1E7592}" srcOrd="0" destOrd="0" presId="urn:microsoft.com/office/officeart/2005/8/layout/lProcess2"/>
    <dgm:cxn modelId="{01451022-8F1B-4FE8-BA61-0129ED235032}" type="presOf" srcId="{1B508FED-F7CE-44D3-B413-04C0EDB8FBD5}" destId="{6C6077BB-7075-4D79-89AE-92C87E7A491A}" srcOrd="1" destOrd="0" presId="urn:microsoft.com/office/officeart/2005/8/layout/lProcess2"/>
    <dgm:cxn modelId="{8935FD2E-9FAA-457B-A8D5-279619AEA0B3}" srcId="{70D28B14-00DA-49CF-9D5C-203D12BA93AD}" destId="{36DBA931-E5A7-4FB0-8668-B420408B8CBD}" srcOrd="0" destOrd="0" parTransId="{A00312ED-85FA-4D0F-A486-C97B2C2BD37E}" sibTransId="{4830C97E-FE49-4180-8EAB-CFA899477EE4}"/>
    <dgm:cxn modelId="{E02BB034-FA70-4A0F-8260-5EAAB7A97697}" type="presOf" srcId="{493BF294-238A-4639-8276-6F5390FCAA69}" destId="{C5027B31-D832-41B2-A1D2-98302CBCC8C3}" srcOrd="0" destOrd="0" presId="urn:microsoft.com/office/officeart/2005/8/layout/lProcess2"/>
    <dgm:cxn modelId="{38561237-F17E-4758-B779-5D1889FDDEE6}" srcId="{731350D3-AF84-4E67-98E5-90319C870FB6}" destId="{1C114EF6-A59C-4DFD-A1C2-4E5BCA1B7768}" srcOrd="3" destOrd="0" parTransId="{6A643C50-D23A-432E-A184-D23744C80D23}" sibTransId="{C836C807-D633-49D7-B3BE-13F9AF26329E}"/>
    <dgm:cxn modelId="{FF50B25B-8401-44EE-8487-C4246EC44712}" type="presOf" srcId="{95979FAA-93BC-4134-A80D-D08B219B47B4}" destId="{322F377A-3422-42AE-8743-907D8E45A668}" srcOrd="0" destOrd="0" presId="urn:microsoft.com/office/officeart/2005/8/layout/lProcess2"/>
    <dgm:cxn modelId="{46EAB464-02F9-433E-9B38-06E59FBBB1AC}" type="presOf" srcId="{70D28B14-00DA-49CF-9D5C-203D12BA93AD}" destId="{4EECAEAB-DE56-46F8-85B2-F6D982E75204}" srcOrd="0" destOrd="0" presId="urn:microsoft.com/office/officeart/2005/8/layout/lProcess2"/>
    <dgm:cxn modelId="{0F94C747-781C-462E-821C-E5FF96AE91D7}" srcId="{4B8DC41F-A765-462A-938D-6DCF7BE32284}" destId="{DF01739C-CCD3-48AD-B897-25B3B0BB90F4}" srcOrd="1" destOrd="0" parTransId="{035C25D8-EBAE-43A6-BB29-347EEB316406}" sibTransId="{47DEF00C-AA76-436F-ABBA-3045C70BD32B}"/>
    <dgm:cxn modelId="{EC985A69-4D92-4D00-BB34-78026E1733D5}" type="presOf" srcId="{379BAC1B-85DC-4514-829A-8A1472E46696}" destId="{5A0DBA28-EEF1-4628-A414-6423B4CCE5DE}" srcOrd="0" destOrd="0" presId="urn:microsoft.com/office/officeart/2005/8/layout/lProcess2"/>
    <dgm:cxn modelId="{B54FF451-B11F-411E-8C57-89005C00740F}" srcId="{731350D3-AF84-4E67-98E5-90319C870FB6}" destId="{70D28B14-00DA-49CF-9D5C-203D12BA93AD}" srcOrd="1" destOrd="0" parTransId="{DCAABFC7-83A1-456D-ABC7-7FB89393D5CA}" sibTransId="{B180957A-6487-4ACF-AA05-790E1D6E3869}"/>
    <dgm:cxn modelId="{4E93A957-2D06-4ADE-B777-ED0FF0DCECF1}" srcId="{1C114EF6-A59C-4DFD-A1C2-4E5BCA1B7768}" destId="{736FA310-61C1-42C1-886C-FA8472D4F103}" srcOrd="0" destOrd="0" parTransId="{40D132C7-F38E-4F02-96F4-48342FBCA2FB}" sibTransId="{F96E958E-EE02-4437-985C-65E5AFDF154E}"/>
    <dgm:cxn modelId="{04348180-D1AF-4795-B335-63872CEED1B5}" type="presOf" srcId="{2FFE3D62-A9EF-43BA-974D-A4376741E495}" destId="{B1B4E5C9-7F94-4BC4-BF23-54CDFC4DD044}" srcOrd="0" destOrd="0" presId="urn:microsoft.com/office/officeart/2005/8/layout/lProcess2"/>
    <dgm:cxn modelId="{6468C183-1E6C-4361-A0B1-2C3432C05B0E}" type="presOf" srcId="{5E24266E-B1AC-4ECA-A481-F6A92B95FA21}" destId="{A40DEC4E-096D-4139-A996-D67B5FECCF3A}" srcOrd="0" destOrd="0" presId="urn:microsoft.com/office/officeart/2005/8/layout/lProcess2"/>
    <dgm:cxn modelId="{F5533197-DC9A-4EDD-9FB7-83C476F663CD}" srcId="{1C114EF6-A59C-4DFD-A1C2-4E5BCA1B7768}" destId="{2FFE3D62-A9EF-43BA-974D-A4376741E495}" srcOrd="2" destOrd="0" parTransId="{1E86DD8C-18F1-45B8-A8C7-89EA10D8275A}" sibTransId="{F95983B9-888C-463B-B576-369CBB2DDC6E}"/>
    <dgm:cxn modelId="{4C7870A1-3409-4BC7-B02B-0B44A08EC5D4}" type="presOf" srcId="{70D28B14-00DA-49CF-9D5C-203D12BA93AD}" destId="{2900473A-0D2C-45CC-B4B1-14A998E7C7AE}" srcOrd="1" destOrd="0" presId="urn:microsoft.com/office/officeart/2005/8/layout/lProcess2"/>
    <dgm:cxn modelId="{3127A6A3-A6AC-4D41-94EC-1ED4DE9F6FD5}" type="presOf" srcId="{4B8DC41F-A765-462A-938D-6DCF7BE32284}" destId="{DBDAB89B-E6B9-4B87-81D4-F1F5F6480A45}" srcOrd="0" destOrd="0" presId="urn:microsoft.com/office/officeart/2005/8/layout/lProcess2"/>
    <dgm:cxn modelId="{4A75E4A5-7126-48DA-BB30-437986E99CF2}" type="presOf" srcId="{1C114EF6-A59C-4DFD-A1C2-4E5BCA1B7768}" destId="{FADBEB39-5C6C-44EB-B55B-D0EBE38F6FB7}" srcOrd="1" destOrd="0" presId="urn:microsoft.com/office/officeart/2005/8/layout/lProcess2"/>
    <dgm:cxn modelId="{8E477AB5-735C-4EC2-9274-E8B34E077034}" type="presOf" srcId="{65C7AE60-D315-4C72-9EAD-5C4FCD9F6FE9}" destId="{A8347075-520D-41EE-88E0-AD913279DACD}" srcOrd="0" destOrd="0" presId="urn:microsoft.com/office/officeart/2005/8/layout/lProcess2"/>
    <dgm:cxn modelId="{892F0DBA-AA66-4F0B-B0B2-A5A6E746A398}" type="presOf" srcId="{736FA310-61C1-42C1-886C-FA8472D4F103}" destId="{E2137CBC-72AA-4F45-99D3-F33B66722751}" srcOrd="0" destOrd="0" presId="urn:microsoft.com/office/officeart/2005/8/layout/lProcess2"/>
    <dgm:cxn modelId="{78B379BA-A562-4DF4-A771-F2D7EC86CA32}" type="presOf" srcId="{DF01739C-CCD3-48AD-B897-25B3B0BB90F4}" destId="{F87508DF-5A7D-4C65-A841-9D60FA960A94}" srcOrd="0" destOrd="0" presId="urn:microsoft.com/office/officeart/2005/8/layout/lProcess2"/>
    <dgm:cxn modelId="{4FFECCBE-D734-4A12-B444-501F83980C45}" srcId="{4B8DC41F-A765-462A-938D-6DCF7BE32284}" destId="{816C413F-CBC2-46FF-ACBE-3C3699A35324}" srcOrd="2" destOrd="0" parTransId="{B2273581-A2A4-4E27-B0EF-60EC91BEB198}" sibTransId="{9C966A41-CEFD-47C6-92A3-3B733BC9FE6E}"/>
    <dgm:cxn modelId="{86C18EC6-AC64-4DAE-BE9C-5C3AF0C4AC8D}" type="presOf" srcId="{1C114EF6-A59C-4DFD-A1C2-4E5BCA1B7768}" destId="{000FCC1F-07BE-4785-9354-FBA1BD8E3CD9}" srcOrd="0" destOrd="0" presId="urn:microsoft.com/office/officeart/2005/8/layout/lProcess2"/>
    <dgm:cxn modelId="{AF7749C8-9EF5-49F2-A939-4CD6A503A82C}" srcId="{1B508FED-F7CE-44D3-B413-04C0EDB8FBD5}" destId="{EBA96797-D21C-4891-87A2-AF4EC3FBB753}" srcOrd="0" destOrd="0" parTransId="{54DEE9DB-D91A-4AC9-B6DA-938BD9ED7492}" sibTransId="{6F941278-F1B7-4111-B826-A1A7C1637164}"/>
    <dgm:cxn modelId="{A5D64BCF-7A27-4898-82EB-EC12DDDD1181}" srcId="{70D28B14-00DA-49CF-9D5C-203D12BA93AD}" destId="{95979FAA-93BC-4134-A80D-D08B219B47B4}" srcOrd="2" destOrd="0" parTransId="{91EB778F-6112-431B-9C7F-A485391A0D61}" sibTransId="{F1A7AEB0-2166-4AFF-8409-DF65D126C23D}"/>
    <dgm:cxn modelId="{DF7E52D7-989F-406A-97A0-2FF71B2DF57F}" type="presOf" srcId="{58772336-7452-44FE-977A-333F9A4D9B89}" destId="{736FCCAC-1CD1-4300-98BE-2A84DC69B6BB}" srcOrd="0" destOrd="0" presId="urn:microsoft.com/office/officeart/2005/8/layout/lProcess2"/>
    <dgm:cxn modelId="{6CB3A7E0-76C2-490D-BA8E-D0187C1E08BC}" srcId="{731350D3-AF84-4E67-98E5-90319C870FB6}" destId="{1B508FED-F7CE-44D3-B413-04C0EDB8FBD5}" srcOrd="0" destOrd="0" parTransId="{5949A400-6069-419F-ADB6-2A52623ED1ED}" sibTransId="{04EAF2FC-1E3D-49C1-ACE2-A33D8B70C5CC}"/>
    <dgm:cxn modelId="{E2E64EE4-81F8-4CC6-BA3E-24EF39CBB59F}" srcId="{731350D3-AF84-4E67-98E5-90319C870FB6}" destId="{4B8DC41F-A765-462A-938D-6DCF7BE32284}" srcOrd="2" destOrd="0" parTransId="{B2D8EAB6-3797-469B-AF47-D36E55D6F168}" sibTransId="{676C9685-F8F0-40D9-8804-61851C942623}"/>
    <dgm:cxn modelId="{D062A2E6-CCAA-4D4A-BC4C-1003BA72C763}" type="presOf" srcId="{731350D3-AF84-4E67-98E5-90319C870FB6}" destId="{9E41B557-90DF-4BDB-87F9-1E09CED3B98D}" srcOrd="0" destOrd="0" presId="urn:microsoft.com/office/officeart/2005/8/layout/lProcess2"/>
    <dgm:cxn modelId="{ADA26EEC-9A4E-4FF1-8BC1-61D7327EA311}" srcId="{1C114EF6-A59C-4DFD-A1C2-4E5BCA1B7768}" destId="{58772336-7452-44FE-977A-333F9A4D9B89}" srcOrd="1" destOrd="0" parTransId="{70A04D78-1E74-438A-B873-EB99B5B6ECBB}" sibTransId="{55A5E62B-337C-4C96-8BB8-D4FC2EF3FE69}"/>
    <dgm:cxn modelId="{AABEF9F1-9AC0-4F31-ABD4-EC21EC6EF37F}" srcId="{1B508FED-F7CE-44D3-B413-04C0EDB8FBD5}" destId="{65C7AE60-D315-4C72-9EAD-5C4FCD9F6FE9}" srcOrd="2" destOrd="0" parTransId="{39B1AC44-22AD-4EB9-BE7D-CBBF906B5988}" sibTransId="{779C3E84-4705-48F6-A9D4-B7D6072F9449}"/>
    <dgm:cxn modelId="{E57708F9-CD08-4B7B-9F77-31834FDD4203}" type="presOf" srcId="{816C413F-CBC2-46FF-ACBE-3C3699A35324}" destId="{6ED15E4B-1A84-485B-8AF7-00390BEE91D2}" srcOrd="0" destOrd="0" presId="urn:microsoft.com/office/officeart/2005/8/layout/lProcess2"/>
    <dgm:cxn modelId="{9B870BFC-6A39-49F6-BEA6-85E72219DF22}" type="presOf" srcId="{4B8DC41F-A765-462A-938D-6DCF7BE32284}" destId="{51DC6B2B-A54F-4995-BEFD-BFD5DED8E00A}" srcOrd="1" destOrd="0" presId="urn:microsoft.com/office/officeart/2005/8/layout/lProcess2"/>
    <dgm:cxn modelId="{E3524E8F-2AB3-47CA-806A-A915DEAC6E09}" type="presParOf" srcId="{9E41B557-90DF-4BDB-87F9-1E09CED3B98D}" destId="{C9B2E260-155F-409C-A960-3C83B4262A0B}" srcOrd="0" destOrd="0" presId="urn:microsoft.com/office/officeart/2005/8/layout/lProcess2"/>
    <dgm:cxn modelId="{CF1A5021-3471-4A60-96A5-19BBC5639A7D}" type="presParOf" srcId="{C9B2E260-155F-409C-A960-3C83B4262A0B}" destId="{FFE3A60F-6CBC-4C2E-AF15-3288E4A428EC}" srcOrd="0" destOrd="0" presId="urn:microsoft.com/office/officeart/2005/8/layout/lProcess2"/>
    <dgm:cxn modelId="{D5EB5BB2-F893-4A4D-A440-C42E23A3B11C}" type="presParOf" srcId="{C9B2E260-155F-409C-A960-3C83B4262A0B}" destId="{6C6077BB-7075-4D79-89AE-92C87E7A491A}" srcOrd="1" destOrd="0" presId="urn:microsoft.com/office/officeart/2005/8/layout/lProcess2"/>
    <dgm:cxn modelId="{98E0143C-A83A-4834-90EE-B170E9BBEC74}" type="presParOf" srcId="{C9B2E260-155F-409C-A960-3C83B4262A0B}" destId="{5402A3B1-5012-4488-9FA0-2020609E0EDD}" srcOrd="2" destOrd="0" presId="urn:microsoft.com/office/officeart/2005/8/layout/lProcess2"/>
    <dgm:cxn modelId="{AFC9506E-5266-4A31-BE91-17978FD6B141}" type="presParOf" srcId="{5402A3B1-5012-4488-9FA0-2020609E0EDD}" destId="{6D2FCA9F-5438-4E35-852D-595DF116CDBD}" srcOrd="0" destOrd="0" presId="urn:microsoft.com/office/officeart/2005/8/layout/lProcess2"/>
    <dgm:cxn modelId="{517F3834-7C9C-481C-8AC4-3046B3521008}" type="presParOf" srcId="{6D2FCA9F-5438-4E35-852D-595DF116CDBD}" destId="{A1D80FBB-4129-4071-8EEA-0EA2D9B3501A}" srcOrd="0" destOrd="0" presId="urn:microsoft.com/office/officeart/2005/8/layout/lProcess2"/>
    <dgm:cxn modelId="{788DD938-71AC-45B1-B205-EE3BFB6717A3}" type="presParOf" srcId="{6D2FCA9F-5438-4E35-852D-595DF116CDBD}" destId="{6E3A8BFA-199D-4D05-8DCC-42687EF986FA}" srcOrd="1" destOrd="0" presId="urn:microsoft.com/office/officeart/2005/8/layout/lProcess2"/>
    <dgm:cxn modelId="{6523E15D-A51E-4BF3-A902-A99AB03F96EE}" type="presParOf" srcId="{6D2FCA9F-5438-4E35-852D-595DF116CDBD}" destId="{C5027B31-D832-41B2-A1D2-98302CBCC8C3}" srcOrd="2" destOrd="0" presId="urn:microsoft.com/office/officeart/2005/8/layout/lProcess2"/>
    <dgm:cxn modelId="{8CC23753-9D12-4EBC-9583-BA0EF9D2BA45}" type="presParOf" srcId="{6D2FCA9F-5438-4E35-852D-595DF116CDBD}" destId="{DCFA05AB-4600-41D2-B523-00230F336193}" srcOrd="3" destOrd="0" presId="urn:microsoft.com/office/officeart/2005/8/layout/lProcess2"/>
    <dgm:cxn modelId="{8CB34E27-0151-4774-84FE-AD997E885C20}" type="presParOf" srcId="{6D2FCA9F-5438-4E35-852D-595DF116CDBD}" destId="{A8347075-520D-41EE-88E0-AD913279DACD}" srcOrd="4" destOrd="0" presId="urn:microsoft.com/office/officeart/2005/8/layout/lProcess2"/>
    <dgm:cxn modelId="{ECA25189-244B-4C4F-9603-4D99EA2A94A8}" type="presParOf" srcId="{9E41B557-90DF-4BDB-87F9-1E09CED3B98D}" destId="{6A0E8F6F-70EA-4247-8713-7F2524DCC585}" srcOrd="1" destOrd="0" presId="urn:microsoft.com/office/officeart/2005/8/layout/lProcess2"/>
    <dgm:cxn modelId="{3A19D250-E4D5-4001-80C5-53B5C743CC0C}" type="presParOf" srcId="{9E41B557-90DF-4BDB-87F9-1E09CED3B98D}" destId="{7FBC2D88-F352-4B35-BB27-91B89B64853C}" srcOrd="2" destOrd="0" presId="urn:microsoft.com/office/officeart/2005/8/layout/lProcess2"/>
    <dgm:cxn modelId="{1C56F02E-2C46-4A89-89BF-DED4EEFD46E9}" type="presParOf" srcId="{7FBC2D88-F352-4B35-BB27-91B89B64853C}" destId="{4EECAEAB-DE56-46F8-85B2-F6D982E75204}" srcOrd="0" destOrd="0" presId="urn:microsoft.com/office/officeart/2005/8/layout/lProcess2"/>
    <dgm:cxn modelId="{1E5EF3AA-150F-426F-B751-5645420F7AF5}" type="presParOf" srcId="{7FBC2D88-F352-4B35-BB27-91B89B64853C}" destId="{2900473A-0D2C-45CC-B4B1-14A998E7C7AE}" srcOrd="1" destOrd="0" presId="urn:microsoft.com/office/officeart/2005/8/layout/lProcess2"/>
    <dgm:cxn modelId="{764754BA-3FD9-4A19-9E43-D035A21B149C}" type="presParOf" srcId="{7FBC2D88-F352-4B35-BB27-91B89B64853C}" destId="{F2571878-CC42-4763-9E5B-B9776C671997}" srcOrd="2" destOrd="0" presId="urn:microsoft.com/office/officeart/2005/8/layout/lProcess2"/>
    <dgm:cxn modelId="{FA9F2FEF-5F4C-4F94-8419-B36E56F3EAFC}" type="presParOf" srcId="{F2571878-CC42-4763-9E5B-B9776C671997}" destId="{0752EBAE-5246-4600-8838-CCBC1C4C7CB8}" srcOrd="0" destOrd="0" presId="urn:microsoft.com/office/officeart/2005/8/layout/lProcess2"/>
    <dgm:cxn modelId="{5F1E5E84-712A-4AF4-8FB2-B87F17D76A9B}" type="presParOf" srcId="{0752EBAE-5246-4600-8838-CCBC1C4C7CB8}" destId="{E8AAA67A-838C-4A6D-8546-058F4A1E7592}" srcOrd="0" destOrd="0" presId="urn:microsoft.com/office/officeart/2005/8/layout/lProcess2"/>
    <dgm:cxn modelId="{B70E9CB4-D118-4DF8-8FC1-1616C85C37B1}" type="presParOf" srcId="{0752EBAE-5246-4600-8838-CCBC1C4C7CB8}" destId="{ED71467D-7991-4638-B160-4FCBB0BFF429}" srcOrd="1" destOrd="0" presId="urn:microsoft.com/office/officeart/2005/8/layout/lProcess2"/>
    <dgm:cxn modelId="{930AF938-BEA6-42B9-BBB6-BB2A6E4DC782}" type="presParOf" srcId="{0752EBAE-5246-4600-8838-CCBC1C4C7CB8}" destId="{A40DEC4E-096D-4139-A996-D67B5FECCF3A}" srcOrd="2" destOrd="0" presId="urn:microsoft.com/office/officeart/2005/8/layout/lProcess2"/>
    <dgm:cxn modelId="{5639BBDF-DF84-499F-97E7-D9D73082350F}" type="presParOf" srcId="{0752EBAE-5246-4600-8838-CCBC1C4C7CB8}" destId="{18A55046-EBA9-43D7-93A8-D15E671EBBC7}" srcOrd="3" destOrd="0" presId="urn:microsoft.com/office/officeart/2005/8/layout/lProcess2"/>
    <dgm:cxn modelId="{8484FD34-579E-47B4-85D2-10D7FA1C02B0}" type="presParOf" srcId="{0752EBAE-5246-4600-8838-CCBC1C4C7CB8}" destId="{322F377A-3422-42AE-8743-907D8E45A668}" srcOrd="4" destOrd="0" presId="urn:microsoft.com/office/officeart/2005/8/layout/lProcess2"/>
    <dgm:cxn modelId="{37D67A3B-D1B4-4BC1-B9F9-21D12054ADDC}" type="presParOf" srcId="{9E41B557-90DF-4BDB-87F9-1E09CED3B98D}" destId="{000600B8-775D-45A3-8A11-8786940AB00B}" srcOrd="3" destOrd="0" presId="urn:microsoft.com/office/officeart/2005/8/layout/lProcess2"/>
    <dgm:cxn modelId="{1AE9DFF8-25C6-4C30-8D78-2547CA9B6A26}" type="presParOf" srcId="{9E41B557-90DF-4BDB-87F9-1E09CED3B98D}" destId="{13815398-132D-4EAC-862B-1C2B2B74E995}" srcOrd="4" destOrd="0" presId="urn:microsoft.com/office/officeart/2005/8/layout/lProcess2"/>
    <dgm:cxn modelId="{03CF18E3-A80D-4256-A550-177CFA5668CC}" type="presParOf" srcId="{13815398-132D-4EAC-862B-1C2B2B74E995}" destId="{DBDAB89B-E6B9-4B87-81D4-F1F5F6480A45}" srcOrd="0" destOrd="0" presId="urn:microsoft.com/office/officeart/2005/8/layout/lProcess2"/>
    <dgm:cxn modelId="{67FE6B85-1267-4B8A-8C05-D5D0F2C0BA91}" type="presParOf" srcId="{13815398-132D-4EAC-862B-1C2B2B74E995}" destId="{51DC6B2B-A54F-4995-BEFD-BFD5DED8E00A}" srcOrd="1" destOrd="0" presId="urn:microsoft.com/office/officeart/2005/8/layout/lProcess2"/>
    <dgm:cxn modelId="{AA1A0176-6D91-4B66-B09F-5227D8649569}" type="presParOf" srcId="{13815398-132D-4EAC-862B-1C2B2B74E995}" destId="{CB95D580-3E75-4B6F-ADEA-70DD448023FF}" srcOrd="2" destOrd="0" presId="urn:microsoft.com/office/officeart/2005/8/layout/lProcess2"/>
    <dgm:cxn modelId="{6956E94B-D702-4DDE-9E69-995C9DF4CB69}" type="presParOf" srcId="{CB95D580-3E75-4B6F-ADEA-70DD448023FF}" destId="{3AABB8F2-DE95-4E9C-AC0C-1F3D1A9CBA07}" srcOrd="0" destOrd="0" presId="urn:microsoft.com/office/officeart/2005/8/layout/lProcess2"/>
    <dgm:cxn modelId="{C81EC85B-AA04-4CE9-8C63-8BC235D75D26}" type="presParOf" srcId="{3AABB8F2-DE95-4E9C-AC0C-1F3D1A9CBA07}" destId="{5A0DBA28-EEF1-4628-A414-6423B4CCE5DE}" srcOrd="0" destOrd="0" presId="urn:microsoft.com/office/officeart/2005/8/layout/lProcess2"/>
    <dgm:cxn modelId="{6438FFB7-BE62-4220-9944-A04C555D53DC}" type="presParOf" srcId="{3AABB8F2-DE95-4E9C-AC0C-1F3D1A9CBA07}" destId="{751898C6-7E31-4187-AAB6-6ED581CEE15E}" srcOrd="1" destOrd="0" presId="urn:microsoft.com/office/officeart/2005/8/layout/lProcess2"/>
    <dgm:cxn modelId="{34789A5D-E795-4E02-A25F-B9FCAD22EFAB}" type="presParOf" srcId="{3AABB8F2-DE95-4E9C-AC0C-1F3D1A9CBA07}" destId="{F87508DF-5A7D-4C65-A841-9D60FA960A94}" srcOrd="2" destOrd="0" presId="urn:microsoft.com/office/officeart/2005/8/layout/lProcess2"/>
    <dgm:cxn modelId="{742CEB3E-9E57-4237-B550-055705AECC11}" type="presParOf" srcId="{3AABB8F2-DE95-4E9C-AC0C-1F3D1A9CBA07}" destId="{CB1AA540-362C-4F68-9BE1-0A40829F095A}" srcOrd="3" destOrd="0" presId="urn:microsoft.com/office/officeart/2005/8/layout/lProcess2"/>
    <dgm:cxn modelId="{2F52EE5B-9505-456D-A8B3-84D0D89BD5F6}" type="presParOf" srcId="{3AABB8F2-DE95-4E9C-AC0C-1F3D1A9CBA07}" destId="{6ED15E4B-1A84-485B-8AF7-00390BEE91D2}" srcOrd="4" destOrd="0" presId="urn:microsoft.com/office/officeart/2005/8/layout/lProcess2"/>
    <dgm:cxn modelId="{7162CA33-CE6B-4BEA-B901-0D202F0FE564}" type="presParOf" srcId="{9E41B557-90DF-4BDB-87F9-1E09CED3B98D}" destId="{9F097999-EE25-458D-B1D5-F028DDB708E0}" srcOrd="5" destOrd="0" presId="urn:microsoft.com/office/officeart/2005/8/layout/lProcess2"/>
    <dgm:cxn modelId="{8048DFDD-4270-4046-B3E9-A22784ADEC26}" type="presParOf" srcId="{9E41B557-90DF-4BDB-87F9-1E09CED3B98D}" destId="{624CE693-FB21-491A-BC4E-A9BAF207C68E}" srcOrd="6" destOrd="0" presId="urn:microsoft.com/office/officeart/2005/8/layout/lProcess2"/>
    <dgm:cxn modelId="{6C27A109-5C74-4E65-BDD2-C3F9A9BDEEBC}" type="presParOf" srcId="{624CE693-FB21-491A-BC4E-A9BAF207C68E}" destId="{000FCC1F-07BE-4785-9354-FBA1BD8E3CD9}" srcOrd="0" destOrd="0" presId="urn:microsoft.com/office/officeart/2005/8/layout/lProcess2"/>
    <dgm:cxn modelId="{C3C5912D-7BB2-4954-8099-363238E7BCEE}" type="presParOf" srcId="{624CE693-FB21-491A-BC4E-A9BAF207C68E}" destId="{FADBEB39-5C6C-44EB-B55B-D0EBE38F6FB7}" srcOrd="1" destOrd="0" presId="urn:microsoft.com/office/officeart/2005/8/layout/lProcess2"/>
    <dgm:cxn modelId="{4474287B-DD10-4ACF-A978-C54657A05CFC}" type="presParOf" srcId="{624CE693-FB21-491A-BC4E-A9BAF207C68E}" destId="{E74D628A-59A9-4C49-833F-8FFCFA9567C5}" srcOrd="2" destOrd="0" presId="urn:microsoft.com/office/officeart/2005/8/layout/lProcess2"/>
    <dgm:cxn modelId="{18434246-C0DA-4457-9440-B1CA5D08F602}" type="presParOf" srcId="{E74D628A-59A9-4C49-833F-8FFCFA9567C5}" destId="{1158CD51-6B8B-4CC5-8DA3-750BDB3581E6}" srcOrd="0" destOrd="0" presId="urn:microsoft.com/office/officeart/2005/8/layout/lProcess2"/>
    <dgm:cxn modelId="{F18C9D1E-0A2F-4373-9060-A9743EDAD84F}" type="presParOf" srcId="{1158CD51-6B8B-4CC5-8DA3-750BDB3581E6}" destId="{E2137CBC-72AA-4F45-99D3-F33B66722751}" srcOrd="0" destOrd="0" presId="urn:microsoft.com/office/officeart/2005/8/layout/lProcess2"/>
    <dgm:cxn modelId="{7EABAF5F-4571-47C6-A117-73B79E45B54F}" type="presParOf" srcId="{1158CD51-6B8B-4CC5-8DA3-750BDB3581E6}" destId="{457AEBE8-CE4D-4D9F-9CF0-0101E9FDF433}" srcOrd="1" destOrd="0" presId="urn:microsoft.com/office/officeart/2005/8/layout/lProcess2"/>
    <dgm:cxn modelId="{9F58C4DA-7E0C-43AA-A60E-D2F45CFBCE6E}" type="presParOf" srcId="{1158CD51-6B8B-4CC5-8DA3-750BDB3581E6}" destId="{736FCCAC-1CD1-4300-98BE-2A84DC69B6BB}" srcOrd="2" destOrd="0" presId="urn:microsoft.com/office/officeart/2005/8/layout/lProcess2"/>
    <dgm:cxn modelId="{25EFB4FB-09FA-48E6-8E45-7FFAAC966081}" type="presParOf" srcId="{1158CD51-6B8B-4CC5-8DA3-750BDB3581E6}" destId="{9F5C4119-AB7A-401E-AA22-A17A5B4A6780}" srcOrd="3" destOrd="0" presId="urn:microsoft.com/office/officeart/2005/8/layout/lProcess2"/>
    <dgm:cxn modelId="{8AE67010-414B-475A-8CD5-01F1BE964828}" type="presParOf" srcId="{1158CD51-6B8B-4CC5-8DA3-750BDB3581E6}" destId="{B1B4E5C9-7F94-4BC4-BF23-54CDFC4DD044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1350D3-AF84-4E67-98E5-90319C870FB6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B508FED-F7CE-44D3-B413-04C0EDB8FBD5}">
      <dgm:prSet phldrT="[文字]"/>
      <dgm:spPr/>
      <dgm:t>
        <a:bodyPr/>
        <a:lstStyle/>
        <a:p>
          <a:r>
            <a:rPr lang="zh-TW" altLang="en-US" dirty="0"/>
            <a:t>地質環境</a:t>
          </a:r>
        </a:p>
      </dgm:t>
    </dgm:pt>
    <dgm:pt modelId="{5949A400-6069-419F-ADB6-2A52623ED1ED}" type="parTrans" cxnId="{6CB3A7E0-76C2-490D-BA8E-D0187C1E08BC}">
      <dgm:prSet/>
      <dgm:spPr/>
      <dgm:t>
        <a:bodyPr/>
        <a:lstStyle/>
        <a:p>
          <a:endParaRPr lang="zh-TW" altLang="en-US"/>
        </a:p>
      </dgm:t>
    </dgm:pt>
    <dgm:pt modelId="{04EAF2FC-1E3D-49C1-ACE2-A33D8B70C5CC}" type="sibTrans" cxnId="{6CB3A7E0-76C2-490D-BA8E-D0187C1E08BC}">
      <dgm:prSet/>
      <dgm:spPr/>
      <dgm:t>
        <a:bodyPr/>
        <a:lstStyle/>
        <a:p>
          <a:endParaRPr lang="zh-TW" altLang="en-US"/>
        </a:p>
      </dgm:t>
    </dgm:pt>
    <dgm:pt modelId="{EBA96797-D21C-4891-87A2-AF4EC3FBB753}">
      <dgm:prSet phldrT="[文字]"/>
      <dgm:spPr/>
      <dgm:t>
        <a:bodyPr/>
        <a:lstStyle/>
        <a:p>
          <a:r>
            <a:rPr lang="zh-TW" altLang="en-US" dirty="0"/>
            <a:t>停</a:t>
          </a:r>
        </a:p>
      </dgm:t>
    </dgm:pt>
    <dgm:pt modelId="{54DEE9DB-D91A-4AC9-B6DA-938BD9ED7492}" type="parTrans" cxnId="{AF7749C8-9EF5-49F2-A939-4CD6A503A82C}">
      <dgm:prSet/>
      <dgm:spPr/>
      <dgm:t>
        <a:bodyPr/>
        <a:lstStyle/>
        <a:p>
          <a:endParaRPr lang="zh-TW" altLang="en-US"/>
        </a:p>
      </dgm:t>
    </dgm:pt>
    <dgm:pt modelId="{6F941278-F1B7-4111-B826-A1A7C1637164}" type="sibTrans" cxnId="{AF7749C8-9EF5-49F2-A939-4CD6A503A82C}">
      <dgm:prSet/>
      <dgm:spPr/>
      <dgm:t>
        <a:bodyPr/>
        <a:lstStyle/>
        <a:p>
          <a:endParaRPr lang="zh-TW" altLang="en-US"/>
        </a:p>
      </dgm:t>
    </dgm:pt>
    <dgm:pt modelId="{493BF294-238A-4639-8276-6F5390FCAA69}">
      <dgm:prSet phldrT="[文字]"/>
      <dgm:spPr/>
      <dgm:t>
        <a:bodyPr/>
        <a:lstStyle/>
        <a:p>
          <a:r>
            <a:rPr lang="zh-TW" altLang="en-US" dirty="0"/>
            <a:t>看</a:t>
          </a:r>
        </a:p>
      </dgm:t>
    </dgm:pt>
    <dgm:pt modelId="{F93AE6CF-E72D-4028-B0EF-CE10CB1210BC}" type="parTrans" cxnId="{B1CBA019-D223-42CD-9459-1C02DF8B8B73}">
      <dgm:prSet/>
      <dgm:spPr/>
      <dgm:t>
        <a:bodyPr/>
        <a:lstStyle/>
        <a:p>
          <a:endParaRPr lang="zh-TW" altLang="en-US"/>
        </a:p>
      </dgm:t>
    </dgm:pt>
    <dgm:pt modelId="{1C009509-9543-4F60-9227-0C89898109B9}" type="sibTrans" cxnId="{B1CBA019-D223-42CD-9459-1C02DF8B8B73}">
      <dgm:prSet/>
      <dgm:spPr/>
      <dgm:t>
        <a:bodyPr/>
        <a:lstStyle/>
        <a:p>
          <a:endParaRPr lang="zh-TW" altLang="en-US"/>
        </a:p>
      </dgm:t>
    </dgm:pt>
    <dgm:pt modelId="{70D28B14-00DA-49CF-9D5C-203D12BA93AD}">
      <dgm:prSet phldrT="[文字]"/>
      <dgm:spPr/>
      <dgm:t>
        <a:bodyPr/>
        <a:lstStyle/>
        <a:p>
          <a:r>
            <a:rPr lang="zh-TW" altLang="en-US" dirty="0"/>
            <a:t>水位水勢</a:t>
          </a:r>
        </a:p>
      </dgm:t>
    </dgm:pt>
    <dgm:pt modelId="{DCAABFC7-83A1-456D-ABC7-7FB89393D5CA}" type="parTrans" cxnId="{B54FF451-B11F-411E-8C57-89005C00740F}">
      <dgm:prSet/>
      <dgm:spPr/>
      <dgm:t>
        <a:bodyPr/>
        <a:lstStyle/>
        <a:p>
          <a:endParaRPr lang="zh-TW" altLang="en-US"/>
        </a:p>
      </dgm:t>
    </dgm:pt>
    <dgm:pt modelId="{B180957A-6487-4ACF-AA05-790E1D6E3869}" type="sibTrans" cxnId="{B54FF451-B11F-411E-8C57-89005C00740F}">
      <dgm:prSet/>
      <dgm:spPr/>
      <dgm:t>
        <a:bodyPr/>
        <a:lstStyle/>
        <a:p>
          <a:endParaRPr lang="zh-TW" altLang="en-US"/>
        </a:p>
      </dgm:t>
    </dgm:pt>
    <dgm:pt modelId="{36DBA931-E5A7-4FB0-8668-B420408B8CBD}">
      <dgm:prSet phldrT="[文字]"/>
      <dgm:spPr/>
      <dgm:t>
        <a:bodyPr/>
        <a:lstStyle/>
        <a:p>
          <a:r>
            <a:rPr lang="zh-TW" altLang="en-US" dirty="0"/>
            <a:t>石頭</a:t>
          </a:r>
        </a:p>
      </dgm:t>
    </dgm:pt>
    <dgm:pt modelId="{A00312ED-85FA-4D0F-A486-C97B2C2BD37E}" type="parTrans" cxnId="{8935FD2E-9FAA-457B-A8D5-279619AEA0B3}">
      <dgm:prSet/>
      <dgm:spPr/>
      <dgm:t>
        <a:bodyPr/>
        <a:lstStyle/>
        <a:p>
          <a:endParaRPr lang="zh-TW" altLang="en-US"/>
        </a:p>
      </dgm:t>
    </dgm:pt>
    <dgm:pt modelId="{4830C97E-FE49-4180-8EAB-CFA899477EE4}" type="sibTrans" cxnId="{8935FD2E-9FAA-457B-A8D5-279619AEA0B3}">
      <dgm:prSet/>
      <dgm:spPr/>
      <dgm:t>
        <a:bodyPr/>
        <a:lstStyle/>
        <a:p>
          <a:endParaRPr lang="zh-TW" altLang="en-US"/>
        </a:p>
      </dgm:t>
    </dgm:pt>
    <dgm:pt modelId="{4B8DC41F-A765-462A-938D-6DCF7BE32284}">
      <dgm:prSet phldrT="[文字]"/>
      <dgm:spPr/>
      <dgm:t>
        <a:bodyPr/>
        <a:lstStyle/>
        <a:p>
          <a:r>
            <a:rPr lang="zh-TW" altLang="en-US" dirty="0"/>
            <a:t>身體</a:t>
          </a:r>
        </a:p>
      </dgm:t>
    </dgm:pt>
    <dgm:pt modelId="{B2D8EAB6-3797-469B-AF47-D36E55D6F168}" type="parTrans" cxnId="{E2E64EE4-81F8-4CC6-BA3E-24EF39CBB59F}">
      <dgm:prSet/>
      <dgm:spPr/>
      <dgm:t>
        <a:bodyPr/>
        <a:lstStyle/>
        <a:p>
          <a:endParaRPr lang="zh-TW" altLang="en-US"/>
        </a:p>
      </dgm:t>
    </dgm:pt>
    <dgm:pt modelId="{676C9685-F8F0-40D9-8804-61851C942623}" type="sibTrans" cxnId="{E2E64EE4-81F8-4CC6-BA3E-24EF39CBB59F}">
      <dgm:prSet/>
      <dgm:spPr/>
      <dgm:t>
        <a:bodyPr/>
        <a:lstStyle/>
        <a:p>
          <a:endParaRPr lang="zh-TW" altLang="en-US"/>
        </a:p>
      </dgm:t>
    </dgm:pt>
    <dgm:pt modelId="{736FA310-61C1-42C1-886C-FA8472D4F103}">
      <dgm:prSet phldrT="[文字]"/>
      <dgm:spPr/>
      <dgm:t>
        <a:bodyPr/>
        <a:lstStyle/>
        <a:p>
          <a:r>
            <a:rPr lang="zh-TW" altLang="en-US" dirty="0"/>
            <a:t>裝備</a:t>
          </a:r>
          <a:endParaRPr lang="en-US" altLang="zh-TW" dirty="0"/>
        </a:p>
      </dgm:t>
    </dgm:pt>
    <dgm:pt modelId="{40D132C7-F38E-4F02-96F4-48342FBCA2FB}" type="parTrans" cxnId="{4E93A957-2D06-4ADE-B777-ED0FF0DCECF1}">
      <dgm:prSet/>
      <dgm:spPr/>
      <dgm:t>
        <a:bodyPr/>
        <a:lstStyle/>
        <a:p>
          <a:endParaRPr lang="zh-TW" altLang="en-US"/>
        </a:p>
      </dgm:t>
    </dgm:pt>
    <dgm:pt modelId="{F96E958E-EE02-4437-985C-65E5AFDF154E}" type="sibTrans" cxnId="{4E93A957-2D06-4ADE-B777-ED0FF0DCECF1}">
      <dgm:prSet/>
      <dgm:spPr/>
      <dgm:t>
        <a:bodyPr/>
        <a:lstStyle/>
        <a:p>
          <a:endParaRPr lang="zh-TW" altLang="en-US"/>
        </a:p>
      </dgm:t>
    </dgm:pt>
    <dgm:pt modelId="{58772336-7452-44FE-977A-333F9A4D9B89}">
      <dgm:prSet phldrT="[文字]"/>
      <dgm:spPr/>
      <dgm:t>
        <a:bodyPr/>
        <a:lstStyle/>
        <a:p>
          <a:r>
            <a:rPr lang="zh-TW" altLang="en-US" dirty="0"/>
            <a:t>確保員</a:t>
          </a:r>
        </a:p>
      </dgm:t>
    </dgm:pt>
    <dgm:pt modelId="{70A04D78-1E74-438A-B873-EB99B5B6ECBB}" type="parTrans" cxnId="{ADA26EEC-9A4E-4FF1-8BC1-61D7327EA311}">
      <dgm:prSet/>
      <dgm:spPr/>
      <dgm:t>
        <a:bodyPr/>
        <a:lstStyle/>
        <a:p>
          <a:endParaRPr lang="zh-TW" altLang="en-US"/>
        </a:p>
      </dgm:t>
    </dgm:pt>
    <dgm:pt modelId="{55A5E62B-337C-4C96-8BB8-D4FC2EF3FE69}" type="sibTrans" cxnId="{ADA26EEC-9A4E-4FF1-8BC1-61D7327EA311}">
      <dgm:prSet/>
      <dgm:spPr/>
      <dgm:t>
        <a:bodyPr/>
        <a:lstStyle/>
        <a:p>
          <a:endParaRPr lang="zh-TW" altLang="en-US"/>
        </a:p>
      </dgm:t>
    </dgm:pt>
    <dgm:pt modelId="{65C7AE60-D315-4C72-9EAD-5C4FCD9F6FE9}">
      <dgm:prSet phldrT="[文字]"/>
      <dgm:spPr/>
      <dgm:t>
        <a:bodyPr/>
        <a:lstStyle/>
        <a:p>
          <a:r>
            <a:rPr lang="zh-TW" altLang="en-US" dirty="0"/>
            <a:t>聽</a:t>
          </a:r>
        </a:p>
      </dgm:t>
    </dgm:pt>
    <dgm:pt modelId="{39B1AC44-22AD-4EB9-BE7D-CBBF906B5988}" type="parTrans" cxnId="{AABEF9F1-9AC0-4F31-ABD4-EC21EC6EF37F}">
      <dgm:prSet/>
      <dgm:spPr/>
      <dgm:t>
        <a:bodyPr/>
        <a:lstStyle/>
        <a:p>
          <a:endParaRPr lang="zh-TW" altLang="en-US"/>
        </a:p>
      </dgm:t>
    </dgm:pt>
    <dgm:pt modelId="{779C3E84-4705-48F6-A9D4-B7D6072F9449}" type="sibTrans" cxnId="{AABEF9F1-9AC0-4F31-ABD4-EC21EC6EF37F}">
      <dgm:prSet/>
      <dgm:spPr/>
      <dgm:t>
        <a:bodyPr/>
        <a:lstStyle/>
        <a:p>
          <a:endParaRPr lang="zh-TW" altLang="en-US"/>
        </a:p>
      </dgm:t>
    </dgm:pt>
    <dgm:pt modelId="{5E24266E-B1AC-4ECA-A481-F6A92B95FA21}">
      <dgm:prSet phldrT="[文字]"/>
      <dgm:spPr/>
      <dgm:t>
        <a:bodyPr/>
        <a:lstStyle/>
        <a:p>
          <a:r>
            <a:rPr lang="zh-TW" altLang="en-US" dirty="0"/>
            <a:t>水花</a:t>
          </a:r>
        </a:p>
      </dgm:t>
    </dgm:pt>
    <dgm:pt modelId="{82E43F17-F13A-4C28-8E6A-BAC39FA4D4BC}" type="parTrans" cxnId="{8534770B-A2CE-4693-A55C-1B76D16EE031}">
      <dgm:prSet/>
      <dgm:spPr/>
      <dgm:t>
        <a:bodyPr/>
        <a:lstStyle/>
        <a:p>
          <a:endParaRPr lang="zh-TW" altLang="en-US"/>
        </a:p>
      </dgm:t>
    </dgm:pt>
    <dgm:pt modelId="{746751F4-3204-4D17-BF50-03300CC5ADCF}" type="sibTrans" cxnId="{8534770B-A2CE-4693-A55C-1B76D16EE031}">
      <dgm:prSet/>
      <dgm:spPr/>
      <dgm:t>
        <a:bodyPr/>
        <a:lstStyle/>
        <a:p>
          <a:endParaRPr lang="zh-TW" altLang="en-US"/>
        </a:p>
      </dgm:t>
    </dgm:pt>
    <dgm:pt modelId="{95979FAA-93BC-4134-A80D-D08B219B47B4}">
      <dgm:prSet phldrT="[文字]"/>
      <dgm:spPr/>
      <dgm:t>
        <a:bodyPr/>
        <a:lstStyle/>
        <a:p>
          <a:r>
            <a:rPr lang="zh-TW" altLang="en-US" dirty="0"/>
            <a:t>路線</a:t>
          </a:r>
        </a:p>
      </dgm:t>
    </dgm:pt>
    <dgm:pt modelId="{91EB778F-6112-431B-9C7F-A485391A0D61}" type="parTrans" cxnId="{A5D64BCF-7A27-4898-82EB-EC12DDDD1181}">
      <dgm:prSet/>
      <dgm:spPr/>
      <dgm:t>
        <a:bodyPr/>
        <a:lstStyle/>
        <a:p>
          <a:endParaRPr lang="zh-TW" altLang="en-US"/>
        </a:p>
      </dgm:t>
    </dgm:pt>
    <dgm:pt modelId="{F1A7AEB0-2166-4AFF-8409-DF65D126C23D}" type="sibTrans" cxnId="{A5D64BCF-7A27-4898-82EB-EC12DDDD1181}">
      <dgm:prSet/>
      <dgm:spPr/>
      <dgm:t>
        <a:bodyPr/>
        <a:lstStyle/>
        <a:p>
          <a:endParaRPr lang="zh-TW" altLang="en-US"/>
        </a:p>
      </dgm:t>
    </dgm:pt>
    <dgm:pt modelId="{1C114EF6-A59C-4DFD-A1C2-4E5BCA1B7768}">
      <dgm:prSet phldrT="[文字]"/>
      <dgm:spPr/>
      <dgm:t>
        <a:bodyPr/>
        <a:lstStyle/>
        <a:p>
          <a:r>
            <a:rPr lang="zh-TW" altLang="en-US" dirty="0"/>
            <a:t>確保</a:t>
          </a:r>
        </a:p>
      </dgm:t>
    </dgm:pt>
    <dgm:pt modelId="{6A643C50-D23A-432E-A184-D23744C80D23}" type="parTrans" cxnId="{38561237-F17E-4758-B779-5D1889FDDEE6}">
      <dgm:prSet/>
      <dgm:spPr/>
      <dgm:t>
        <a:bodyPr/>
        <a:lstStyle/>
        <a:p>
          <a:endParaRPr lang="zh-TW" altLang="en-US"/>
        </a:p>
      </dgm:t>
    </dgm:pt>
    <dgm:pt modelId="{C836C807-D633-49D7-B3BE-13F9AF26329E}" type="sibTrans" cxnId="{38561237-F17E-4758-B779-5D1889FDDEE6}">
      <dgm:prSet/>
      <dgm:spPr/>
      <dgm:t>
        <a:bodyPr/>
        <a:lstStyle/>
        <a:p>
          <a:endParaRPr lang="zh-TW" altLang="en-US"/>
        </a:p>
      </dgm:t>
    </dgm:pt>
    <dgm:pt modelId="{379BAC1B-85DC-4514-829A-8A1472E46696}">
      <dgm:prSet phldrT="[文字]"/>
      <dgm:spPr/>
      <dgm:t>
        <a:bodyPr/>
        <a:lstStyle/>
        <a:p>
          <a:r>
            <a:rPr lang="zh-TW" altLang="en-US" dirty="0"/>
            <a:t>手</a:t>
          </a:r>
        </a:p>
      </dgm:t>
    </dgm:pt>
    <dgm:pt modelId="{FB74F493-D75B-4043-A519-87C3F2931B4C}" type="parTrans" cxnId="{2616F108-95E0-4521-BA3C-BE8E45D3AAAF}">
      <dgm:prSet/>
      <dgm:spPr/>
      <dgm:t>
        <a:bodyPr/>
        <a:lstStyle/>
        <a:p>
          <a:endParaRPr lang="zh-TW" altLang="en-US"/>
        </a:p>
      </dgm:t>
    </dgm:pt>
    <dgm:pt modelId="{6D452108-F02E-4C82-8477-097525C469CF}" type="sibTrans" cxnId="{2616F108-95E0-4521-BA3C-BE8E45D3AAAF}">
      <dgm:prSet/>
      <dgm:spPr/>
      <dgm:t>
        <a:bodyPr/>
        <a:lstStyle/>
        <a:p>
          <a:endParaRPr lang="zh-TW" altLang="en-US"/>
        </a:p>
      </dgm:t>
    </dgm:pt>
    <dgm:pt modelId="{DF01739C-CCD3-48AD-B897-25B3B0BB90F4}">
      <dgm:prSet phldrT="[文字]"/>
      <dgm:spPr/>
      <dgm:t>
        <a:bodyPr/>
        <a:lstStyle/>
        <a:p>
          <a:r>
            <a:rPr lang="zh-TW" altLang="en-US" dirty="0"/>
            <a:t>腳</a:t>
          </a:r>
        </a:p>
      </dgm:t>
    </dgm:pt>
    <dgm:pt modelId="{035C25D8-EBAE-43A6-BB29-347EEB316406}" type="parTrans" cxnId="{0F94C747-781C-462E-821C-E5FF96AE91D7}">
      <dgm:prSet/>
      <dgm:spPr/>
      <dgm:t>
        <a:bodyPr/>
        <a:lstStyle/>
        <a:p>
          <a:endParaRPr lang="zh-TW" altLang="en-US"/>
        </a:p>
      </dgm:t>
    </dgm:pt>
    <dgm:pt modelId="{47DEF00C-AA76-436F-ABBA-3045C70BD32B}" type="sibTrans" cxnId="{0F94C747-781C-462E-821C-E5FF96AE91D7}">
      <dgm:prSet/>
      <dgm:spPr/>
      <dgm:t>
        <a:bodyPr/>
        <a:lstStyle/>
        <a:p>
          <a:endParaRPr lang="zh-TW" altLang="en-US"/>
        </a:p>
      </dgm:t>
    </dgm:pt>
    <dgm:pt modelId="{816C413F-CBC2-46FF-ACBE-3C3699A35324}">
      <dgm:prSet phldrT="[文字]"/>
      <dgm:spPr/>
      <dgm:t>
        <a:bodyPr/>
        <a:lstStyle/>
        <a:p>
          <a:r>
            <a:rPr lang="zh-TW" altLang="en-US" dirty="0"/>
            <a:t>背後</a:t>
          </a:r>
        </a:p>
      </dgm:t>
    </dgm:pt>
    <dgm:pt modelId="{B2273581-A2A4-4E27-B0EF-60EC91BEB198}" type="parTrans" cxnId="{4FFECCBE-D734-4A12-B444-501F83980C45}">
      <dgm:prSet/>
      <dgm:spPr/>
      <dgm:t>
        <a:bodyPr/>
        <a:lstStyle/>
        <a:p>
          <a:endParaRPr lang="zh-TW" altLang="en-US"/>
        </a:p>
      </dgm:t>
    </dgm:pt>
    <dgm:pt modelId="{9C966A41-CEFD-47C6-92A3-3B733BC9FE6E}" type="sibTrans" cxnId="{4FFECCBE-D734-4A12-B444-501F83980C45}">
      <dgm:prSet/>
      <dgm:spPr/>
      <dgm:t>
        <a:bodyPr/>
        <a:lstStyle/>
        <a:p>
          <a:endParaRPr lang="zh-TW" altLang="en-US"/>
        </a:p>
      </dgm:t>
    </dgm:pt>
    <dgm:pt modelId="{2FFE3D62-A9EF-43BA-974D-A4376741E495}">
      <dgm:prSet phldrT="[文字]"/>
      <dgm:spPr/>
      <dgm:t>
        <a:bodyPr/>
        <a:lstStyle/>
        <a:p>
          <a:r>
            <a:rPr lang="zh-TW" altLang="en-US" dirty="0"/>
            <a:t>自保點</a:t>
          </a:r>
        </a:p>
      </dgm:t>
    </dgm:pt>
    <dgm:pt modelId="{1E86DD8C-18F1-45B8-A8C7-89EA10D8275A}" type="parTrans" cxnId="{F5533197-DC9A-4EDD-9FB7-83C476F663CD}">
      <dgm:prSet/>
      <dgm:spPr/>
      <dgm:t>
        <a:bodyPr/>
        <a:lstStyle/>
        <a:p>
          <a:endParaRPr lang="zh-TW" altLang="en-US"/>
        </a:p>
      </dgm:t>
    </dgm:pt>
    <dgm:pt modelId="{F95983B9-888C-463B-B576-369CBB2DDC6E}" type="sibTrans" cxnId="{F5533197-DC9A-4EDD-9FB7-83C476F663CD}">
      <dgm:prSet/>
      <dgm:spPr/>
      <dgm:t>
        <a:bodyPr/>
        <a:lstStyle/>
        <a:p>
          <a:endParaRPr lang="zh-TW" altLang="en-US"/>
        </a:p>
      </dgm:t>
    </dgm:pt>
    <dgm:pt modelId="{9E41B557-90DF-4BDB-87F9-1E09CED3B98D}" type="pres">
      <dgm:prSet presAssocID="{731350D3-AF84-4E67-98E5-90319C870FB6}" presName="theList" presStyleCnt="0">
        <dgm:presLayoutVars>
          <dgm:dir/>
          <dgm:animLvl val="lvl"/>
          <dgm:resizeHandles val="exact"/>
        </dgm:presLayoutVars>
      </dgm:prSet>
      <dgm:spPr/>
    </dgm:pt>
    <dgm:pt modelId="{C9B2E260-155F-409C-A960-3C83B4262A0B}" type="pres">
      <dgm:prSet presAssocID="{1B508FED-F7CE-44D3-B413-04C0EDB8FBD5}" presName="compNode" presStyleCnt="0"/>
      <dgm:spPr/>
    </dgm:pt>
    <dgm:pt modelId="{FFE3A60F-6CBC-4C2E-AF15-3288E4A428EC}" type="pres">
      <dgm:prSet presAssocID="{1B508FED-F7CE-44D3-B413-04C0EDB8FBD5}" presName="aNode" presStyleLbl="bgShp" presStyleIdx="0" presStyleCnt="4"/>
      <dgm:spPr/>
    </dgm:pt>
    <dgm:pt modelId="{6C6077BB-7075-4D79-89AE-92C87E7A491A}" type="pres">
      <dgm:prSet presAssocID="{1B508FED-F7CE-44D3-B413-04C0EDB8FBD5}" presName="textNode" presStyleLbl="bgShp" presStyleIdx="0" presStyleCnt="4"/>
      <dgm:spPr/>
    </dgm:pt>
    <dgm:pt modelId="{5402A3B1-5012-4488-9FA0-2020609E0EDD}" type="pres">
      <dgm:prSet presAssocID="{1B508FED-F7CE-44D3-B413-04C0EDB8FBD5}" presName="compChildNode" presStyleCnt="0"/>
      <dgm:spPr/>
    </dgm:pt>
    <dgm:pt modelId="{6D2FCA9F-5438-4E35-852D-595DF116CDBD}" type="pres">
      <dgm:prSet presAssocID="{1B508FED-F7CE-44D3-B413-04C0EDB8FBD5}" presName="theInnerList" presStyleCnt="0"/>
      <dgm:spPr/>
    </dgm:pt>
    <dgm:pt modelId="{A1D80FBB-4129-4071-8EEA-0EA2D9B3501A}" type="pres">
      <dgm:prSet presAssocID="{EBA96797-D21C-4891-87A2-AF4EC3FBB753}" presName="childNode" presStyleLbl="node1" presStyleIdx="0" presStyleCnt="12">
        <dgm:presLayoutVars>
          <dgm:bulletEnabled val="1"/>
        </dgm:presLayoutVars>
      </dgm:prSet>
      <dgm:spPr/>
    </dgm:pt>
    <dgm:pt modelId="{6E3A8BFA-199D-4D05-8DCC-42687EF986FA}" type="pres">
      <dgm:prSet presAssocID="{EBA96797-D21C-4891-87A2-AF4EC3FBB753}" presName="aSpace2" presStyleCnt="0"/>
      <dgm:spPr/>
    </dgm:pt>
    <dgm:pt modelId="{C5027B31-D832-41B2-A1D2-98302CBCC8C3}" type="pres">
      <dgm:prSet presAssocID="{493BF294-238A-4639-8276-6F5390FCAA69}" presName="childNode" presStyleLbl="node1" presStyleIdx="1" presStyleCnt="12">
        <dgm:presLayoutVars>
          <dgm:bulletEnabled val="1"/>
        </dgm:presLayoutVars>
      </dgm:prSet>
      <dgm:spPr/>
    </dgm:pt>
    <dgm:pt modelId="{DCFA05AB-4600-41D2-B523-00230F336193}" type="pres">
      <dgm:prSet presAssocID="{493BF294-238A-4639-8276-6F5390FCAA69}" presName="aSpace2" presStyleCnt="0"/>
      <dgm:spPr/>
    </dgm:pt>
    <dgm:pt modelId="{A8347075-520D-41EE-88E0-AD913279DACD}" type="pres">
      <dgm:prSet presAssocID="{65C7AE60-D315-4C72-9EAD-5C4FCD9F6FE9}" presName="childNode" presStyleLbl="node1" presStyleIdx="2" presStyleCnt="12">
        <dgm:presLayoutVars>
          <dgm:bulletEnabled val="1"/>
        </dgm:presLayoutVars>
      </dgm:prSet>
      <dgm:spPr/>
    </dgm:pt>
    <dgm:pt modelId="{6A0E8F6F-70EA-4247-8713-7F2524DCC585}" type="pres">
      <dgm:prSet presAssocID="{1B508FED-F7CE-44D3-B413-04C0EDB8FBD5}" presName="aSpace" presStyleCnt="0"/>
      <dgm:spPr/>
    </dgm:pt>
    <dgm:pt modelId="{7FBC2D88-F352-4B35-BB27-91B89B64853C}" type="pres">
      <dgm:prSet presAssocID="{70D28B14-00DA-49CF-9D5C-203D12BA93AD}" presName="compNode" presStyleCnt="0"/>
      <dgm:spPr/>
    </dgm:pt>
    <dgm:pt modelId="{4EECAEAB-DE56-46F8-85B2-F6D982E75204}" type="pres">
      <dgm:prSet presAssocID="{70D28B14-00DA-49CF-9D5C-203D12BA93AD}" presName="aNode" presStyleLbl="bgShp" presStyleIdx="1" presStyleCnt="4"/>
      <dgm:spPr/>
    </dgm:pt>
    <dgm:pt modelId="{2900473A-0D2C-45CC-B4B1-14A998E7C7AE}" type="pres">
      <dgm:prSet presAssocID="{70D28B14-00DA-49CF-9D5C-203D12BA93AD}" presName="textNode" presStyleLbl="bgShp" presStyleIdx="1" presStyleCnt="4"/>
      <dgm:spPr/>
    </dgm:pt>
    <dgm:pt modelId="{F2571878-CC42-4763-9E5B-B9776C671997}" type="pres">
      <dgm:prSet presAssocID="{70D28B14-00DA-49CF-9D5C-203D12BA93AD}" presName="compChildNode" presStyleCnt="0"/>
      <dgm:spPr/>
    </dgm:pt>
    <dgm:pt modelId="{0752EBAE-5246-4600-8838-CCBC1C4C7CB8}" type="pres">
      <dgm:prSet presAssocID="{70D28B14-00DA-49CF-9D5C-203D12BA93AD}" presName="theInnerList" presStyleCnt="0"/>
      <dgm:spPr/>
    </dgm:pt>
    <dgm:pt modelId="{E8AAA67A-838C-4A6D-8546-058F4A1E7592}" type="pres">
      <dgm:prSet presAssocID="{36DBA931-E5A7-4FB0-8668-B420408B8CBD}" presName="childNode" presStyleLbl="node1" presStyleIdx="3" presStyleCnt="12">
        <dgm:presLayoutVars>
          <dgm:bulletEnabled val="1"/>
        </dgm:presLayoutVars>
      </dgm:prSet>
      <dgm:spPr/>
    </dgm:pt>
    <dgm:pt modelId="{ED71467D-7991-4638-B160-4FCBB0BFF429}" type="pres">
      <dgm:prSet presAssocID="{36DBA931-E5A7-4FB0-8668-B420408B8CBD}" presName="aSpace2" presStyleCnt="0"/>
      <dgm:spPr/>
    </dgm:pt>
    <dgm:pt modelId="{A40DEC4E-096D-4139-A996-D67B5FECCF3A}" type="pres">
      <dgm:prSet presAssocID="{5E24266E-B1AC-4ECA-A481-F6A92B95FA21}" presName="childNode" presStyleLbl="node1" presStyleIdx="4" presStyleCnt="12">
        <dgm:presLayoutVars>
          <dgm:bulletEnabled val="1"/>
        </dgm:presLayoutVars>
      </dgm:prSet>
      <dgm:spPr/>
    </dgm:pt>
    <dgm:pt modelId="{18A55046-EBA9-43D7-93A8-D15E671EBBC7}" type="pres">
      <dgm:prSet presAssocID="{5E24266E-B1AC-4ECA-A481-F6A92B95FA21}" presName="aSpace2" presStyleCnt="0"/>
      <dgm:spPr/>
    </dgm:pt>
    <dgm:pt modelId="{322F377A-3422-42AE-8743-907D8E45A668}" type="pres">
      <dgm:prSet presAssocID="{95979FAA-93BC-4134-A80D-D08B219B47B4}" presName="childNode" presStyleLbl="node1" presStyleIdx="5" presStyleCnt="12">
        <dgm:presLayoutVars>
          <dgm:bulletEnabled val="1"/>
        </dgm:presLayoutVars>
      </dgm:prSet>
      <dgm:spPr/>
    </dgm:pt>
    <dgm:pt modelId="{000600B8-775D-45A3-8A11-8786940AB00B}" type="pres">
      <dgm:prSet presAssocID="{70D28B14-00DA-49CF-9D5C-203D12BA93AD}" presName="aSpace" presStyleCnt="0"/>
      <dgm:spPr/>
    </dgm:pt>
    <dgm:pt modelId="{13815398-132D-4EAC-862B-1C2B2B74E995}" type="pres">
      <dgm:prSet presAssocID="{4B8DC41F-A765-462A-938D-6DCF7BE32284}" presName="compNode" presStyleCnt="0"/>
      <dgm:spPr/>
    </dgm:pt>
    <dgm:pt modelId="{DBDAB89B-E6B9-4B87-81D4-F1F5F6480A45}" type="pres">
      <dgm:prSet presAssocID="{4B8DC41F-A765-462A-938D-6DCF7BE32284}" presName="aNode" presStyleLbl="bgShp" presStyleIdx="2" presStyleCnt="4"/>
      <dgm:spPr/>
    </dgm:pt>
    <dgm:pt modelId="{51DC6B2B-A54F-4995-BEFD-BFD5DED8E00A}" type="pres">
      <dgm:prSet presAssocID="{4B8DC41F-A765-462A-938D-6DCF7BE32284}" presName="textNode" presStyleLbl="bgShp" presStyleIdx="2" presStyleCnt="4"/>
      <dgm:spPr/>
    </dgm:pt>
    <dgm:pt modelId="{CB95D580-3E75-4B6F-ADEA-70DD448023FF}" type="pres">
      <dgm:prSet presAssocID="{4B8DC41F-A765-462A-938D-6DCF7BE32284}" presName="compChildNode" presStyleCnt="0"/>
      <dgm:spPr/>
    </dgm:pt>
    <dgm:pt modelId="{3AABB8F2-DE95-4E9C-AC0C-1F3D1A9CBA07}" type="pres">
      <dgm:prSet presAssocID="{4B8DC41F-A765-462A-938D-6DCF7BE32284}" presName="theInnerList" presStyleCnt="0"/>
      <dgm:spPr/>
    </dgm:pt>
    <dgm:pt modelId="{5A0DBA28-EEF1-4628-A414-6423B4CCE5DE}" type="pres">
      <dgm:prSet presAssocID="{379BAC1B-85DC-4514-829A-8A1472E46696}" presName="childNode" presStyleLbl="node1" presStyleIdx="6" presStyleCnt="12">
        <dgm:presLayoutVars>
          <dgm:bulletEnabled val="1"/>
        </dgm:presLayoutVars>
      </dgm:prSet>
      <dgm:spPr/>
    </dgm:pt>
    <dgm:pt modelId="{751898C6-7E31-4187-AAB6-6ED581CEE15E}" type="pres">
      <dgm:prSet presAssocID="{379BAC1B-85DC-4514-829A-8A1472E46696}" presName="aSpace2" presStyleCnt="0"/>
      <dgm:spPr/>
    </dgm:pt>
    <dgm:pt modelId="{F87508DF-5A7D-4C65-A841-9D60FA960A94}" type="pres">
      <dgm:prSet presAssocID="{DF01739C-CCD3-48AD-B897-25B3B0BB90F4}" presName="childNode" presStyleLbl="node1" presStyleIdx="7" presStyleCnt="12">
        <dgm:presLayoutVars>
          <dgm:bulletEnabled val="1"/>
        </dgm:presLayoutVars>
      </dgm:prSet>
      <dgm:spPr/>
    </dgm:pt>
    <dgm:pt modelId="{CB1AA540-362C-4F68-9BE1-0A40829F095A}" type="pres">
      <dgm:prSet presAssocID="{DF01739C-CCD3-48AD-B897-25B3B0BB90F4}" presName="aSpace2" presStyleCnt="0"/>
      <dgm:spPr/>
    </dgm:pt>
    <dgm:pt modelId="{6ED15E4B-1A84-485B-8AF7-00390BEE91D2}" type="pres">
      <dgm:prSet presAssocID="{816C413F-CBC2-46FF-ACBE-3C3699A35324}" presName="childNode" presStyleLbl="node1" presStyleIdx="8" presStyleCnt="12">
        <dgm:presLayoutVars>
          <dgm:bulletEnabled val="1"/>
        </dgm:presLayoutVars>
      </dgm:prSet>
      <dgm:spPr/>
    </dgm:pt>
    <dgm:pt modelId="{9F097999-EE25-458D-B1D5-F028DDB708E0}" type="pres">
      <dgm:prSet presAssocID="{4B8DC41F-A765-462A-938D-6DCF7BE32284}" presName="aSpace" presStyleCnt="0"/>
      <dgm:spPr/>
    </dgm:pt>
    <dgm:pt modelId="{624CE693-FB21-491A-BC4E-A9BAF207C68E}" type="pres">
      <dgm:prSet presAssocID="{1C114EF6-A59C-4DFD-A1C2-4E5BCA1B7768}" presName="compNode" presStyleCnt="0"/>
      <dgm:spPr/>
    </dgm:pt>
    <dgm:pt modelId="{000FCC1F-07BE-4785-9354-FBA1BD8E3CD9}" type="pres">
      <dgm:prSet presAssocID="{1C114EF6-A59C-4DFD-A1C2-4E5BCA1B7768}" presName="aNode" presStyleLbl="bgShp" presStyleIdx="3" presStyleCnt="4"/>
      <dgm:spPr/>
    </dgm:pt>
    <dgm:pt modelId="{FADBEB39-5C6C-44EB-B55B-D0EBE38F6FB7}" type="pres">
      <dgm:prSet presAssocID="{1C114EF6-A59C-4DFD-A1C2-4E5BCA1B7768}" presName="textNode" presStyleLbl="bgShp" presStyleIdx="3" presStyleCnt="4"/>
      <dgm:spPr/>
    </dgm:pt>
    <dgm:pt modelId="{E74D628A-59A9-4C49-833F-8FFCFA9567C5}" type="pres">
      <dgm:prSet presAssocID="{1C114EF6-A59C-4DFD-A1C2-4E5BCA1B7768}" presName="compChildNode" presStyleCnt="0"/>
      <dgm:spPr/>
    </dgm:pt>
    <dgm:pt modelId="{1158CD51-6B8B-4CC5-8DA3-750BDB3581E6}" type="pres">
      <dgm:prSet presAssocID="{1C114EF6-A59C-4DFD-A1C2-4E5BCA1B7768}" presName="theInnerList" presStyleCnt="0"/>
      <dgm:spPr/>
    </dgm:pt>
    <dgm:pt modelId="{E2137CBC-72AA-4F45-99D3-F33B66722751}" type="pres">
      <dgm:prSet presAssocID="{736FA310-61C1-42C1-886C-FA8472D4F103}" presName="childNode" presStyleLbl="node1" presStyleIdx="9" presStyleCnt="12">
        <dgm:presLayoutVars>
          <dgm:bulletEnabled val="1"/>
        </dgm:presLayoutVars>
      </dgm:prSet>
      <dgm:spPr/>
    </dgm:pt>
    <dgm:pt modelId="{457AEBE8-CE4D-4D9F-9CF0-0101E9FDF433}" type="pres">
      <dgm:prSet presAssocID="{736FA310-61C1-42C1-886C-FA8472D4F103}" presName="aSpace2" presStyleCnt="0"/>
      <dgm:spPr/>
    </dgm:pt>
    <dgm:pt modelId="{736FCCAC-1CD1-4300-98BE-2A84DC69B6BB}" type="pres">
      <dgm:prSet presAssocID="{58772336-7452-44FE-977A-333F9A4D9B89}" presName="childNode" presStyleLbl="node1" presStyleIdx="10" presStyleCnt="12">
        <dgm:presLayoutVars>
          <dgm:bulletEnabled val="1"/>
        </dgm:presLayoutVars>
      </dgm:prSet>
      <dgm:spPr/>
    </dgm:pt>
    <dgm:pt modelId="{9F5C4119-AB7A-401E-AA22-A17A5B4A6780}" type="pres">
      <dgm:prSet presAssocID="{58772336-7452-44FE-977A-333F9A4D9B89}" presName="aSpace2" presStyleCnt="0"/>
      <dgm:spPr/>
    </dgm:pt>
    <dgm:pt modelId="{B1B4E5C9-7F94-4BC4-BF23-54CDFC4DD044}" type="pres">
      <dgm:prSet presAssocID="{2FFE3D62-A9EF-43BA-974D-A4376741E495}" presName="childNode" presStyleLbl="node1" presStyleIdx="11" presStyleCnt="12">
        <dgm:presLayoutVars>
          <dgm:bulletEnabled val="1"/>
        </dgm:presLayoutVars>
      </dgm:prSet>
      <dgm:spPr/>
    </dgm:pt>
  </dgm:ptLst>
  <dgm:cxnLst>
    <dgm:cxn modelId="{2616F108-95E0-4521-BA3C-BE8E45D3AAAF}" srcId="{4B8DC41F-A765-462A-938D-6DCF7BE32284}" destId="{379BAC1B-85DC-4514-829A-8A1472E46696}" srcOrd="0" destOrd="0" parTransId="{FB74F493-D75B-4043-A519-87C3F2931B4C}" sibTransId="{6D452108-F02E-4C82-8477-097525C469CF}"/>
    <dgm:cxn modelId="{BAB43709-12A2-4D3B-89B6-91AEBFC8D329}" type="presOf" srcId="{58772336-7452-44FE-977A-333F9A4D9B89}" destId="{736FCCAC-1CD1-4300-98BE-2A84DC69B6BB}" srcOrd="0" destOrd="0" presId="urn:microsoft.com/office/officeart/2005/8/layout/lProcess2"/>
    <dgm:cxn modelId="{8534770B-A2CE-4693-A55C-1B76D16EE031}" srcId="{70D28B14-00DA-49CF-9D5C-203D12BA93AD}" destId="{5E24266E-B1AC-4ECA-A481-F6A92B95FA21}" srcOrd="1" destOrd="0" parTransId="{82E43F17-F13A-4C28-8E6A-BAC39FA4D4BC}" sibTransId="{746751F4-3204-4D17-BF50-03300CC5ADCF}"/>
    <dgm:cxn modelId="{B1CBA019-D223-42CD-9459-1C02DF8B8B73}" srcId="{1B508FED-F7CE-44D3-B413-04C0EDB8FBD5}" destId="{493BF294-238A-4639-8276-6F5390FCAA69}" srcOrd="1" destOrd="0" parTransId="{F93AE6CF-E72D-4028-B0EF-CE10CB1210BC}" sibTransId="{1C009509-9543-4F60-9227-0C89898109B9}"/>
    <dgm:cxn modelId="{D05F0928-7854-44DC-8404-58E3F63CD989}" type="presOf" srcId="{1B508FED-F7CE-44D3-B413-04C0EDB8FBD5}" destId="{FFE3A60F-6CBC-4C2E-AF15-3288E4A428EC}" srcOrd="0" destOrd="0" presId="urn:microsoft.com/office/officeart/2005/8/layout/lProcess2"/>
    <dgm:cxn modelId="{8935FD2E-9FAA-457B-A8D5-279619AEA0B3}" srcId="{70D28B14-00DA-49CF-9D5C-203D12BA93AD}" destId="{36DBA931-E5A7-4FB0-8668-B420408B8CBD}" srcOrd="0" destOrd="0" parTransId="{A00312ED-85FA-4D0F-A486-C97B2C2BD37E}" sibTransId="{4830C97E-FE49-4180-8EAB-CFA899477EE4}"/>
    <dgm:cxn modelId="{38561237-F17E-4758-B779-5D1889FDDEE6}" srcId="{731350D3-AF84-4E67-98E5-90319C870FB6}" destId="{1C114EF6-A59C-4DFD-A1C2-4E5BCA1B7768}" srcOrd="3" destOrd="0" parTransId="{6A643C50-D23A-432E-A184-D23744C80D23}" sibTransId="{C836C807-D633-49D7-B3BE-13F9AF26329E}"/>
    <dgm:cxn modelId="{0ACA9238-6F47-4849-BEF1-2B01C1151FEC}" type="presOf" srcId="{493BF294-238A-4639-8276-6F5390FCAA69}" destId="{C5027B31-D832-41B2-A1D2-98302CBCC8C3}" srcOrd="0" destOrd="0" presId="urn:microsoft.com/office/officeart/2005/8/layout/lProcess2"/>
    <dgm:cxn modelId="{204A5D3C-001E-4D34-A927-30914C39972C}" type="presOf" srcId="{736FA310-61C1-42C1-886C-FA8472D4F103}" destId="{E2137CBC-72AA-4F45-99D3-F33B66722751}" srcOrd="0" destOrd="0" presId="urn:microsoft.com/office/officeart/2005/8/layout/lProcess2"/>
    <dgm:cxn modelId="{BA709661-75C1-45A5-8993-851079550613}" type="presOf" srcId="{95979FAA-93BC-4134-A80D-D08B219B47B4}" destId="{322F377A-3422-42AE-8743-907D8E45A668}" srcOrd="0" destOrd="0" presId="urn:microsoft.com/office/officeart/2005/8/layout/lProcess2"/>
    <dgm:cxn modelId="{FAED0D64-0228-4201-832E-DB243B3A8D40}" type="presOf" srcId="{36DBA931-E5A7-4FB0-8668-B420408B8CBD}" destId="{E8AAA67A-838C-4A6D-8546-058F4A1E7592}" srcOrd="0" destOrd="0" presId="urn:microsoft.com/office/officeart/2005/8/layout/lProcess2"/>
    <dgm:cxn modelId="{243F5F65-6893-43F4-8245-79DA6B350E1F}" type="presOf" srcId="{2FFE3D62-A9EF-43BA-974D-A4376741E495}" destId="{B1B4E5C9-7F94-4BC4-BF23-54CDFC4DD044}" srcOrd="0" destOrd="0" presId="urn:microsoft.com/office/officeart/2005/8/layout/lProcess2"/>
    <dgm:cxn modelId="{0F94C747-781C-462E-821C-E5FF96AE91D7}" srcId="{4B8DC41F-A765-462A-938D-6DCF7BE32284}" destId="{DF01739C-CCD3-48AD-B897-25B3B0BB90F4}" srcOrd="1" destOrd="0" parTransId="{035C25D8-EBAE-43A6-BB29-347EEB316406}" sibTransId="{47DEF00C-AA76-436F-ABBA-3045C70BD32B}"/>
    <dgm:cxn modelId="{494D4169-FEFF-43B8-9D5C-91567658FA90}" type="presOf" srcId="{65C7AE60-D315-4C72-9EAD-5C4FCD9F6FE9}" destId="{A8347075-520D-41EE-88E0-AD913279DACD}" srcOrd="0" destOrd="0" presId="urn:microsoft.com/office/officeart/2005/8/layout/lProcess2"/>
    <dgm:cxn modelId="{8E3B266A-7970-4EBA-9447-C9143F9E2A41}" type="presOf" srcId="{4B8DC41F-A765-462A-938D-6DCF7BE32284}" destId="{51DC6B2B-A54F-4995-BEFD-BFD5DED8E00A}" srcOrd="1" destOrd="0" presId="urn:microsoft.com/office/officeart/2005/8/layout/lProcess2"/>
    <dgm:cxn modelId="{EA8DF56A-B77A-4FE8-B8CB-24922CD756C4}" type="presOf" srcId="{1B508FED-F7CE-44D3-B413-04C0EDB8FBD5}" destId="{6C6077BB-7075-4D79-89AE-92C87E7A491A}" srcOrd="1" destOrd="0" presId="urn:microsoft.com/office/officeart/2005/8/layout/lProcess2"/>
    <dgm:cxn modelId="{5A7E3071-11C7-4D16-8BDF-3FB58827F9EC}" type="presOf" srcId="{731350D3-AF84-4E67-98E5-90319C870FB6}" destId="{9E41B557-90DF-4BDB-87F9-1E09CED3B98D}" srcOrd="0" destOrd="0" presId="urn:microsoft.com/office/officeart/2005/8/layout/lProcess2"/>
    <dgm:cxn modelId="{B54FF451-B11F-411E-8C57-89005C00740F}" srcId="{731350D3-AF84-4E67-98E5-90319C870FB6}" destId="{70D28B14-00DA-49CF-9D5C-203D12BA93AD}" srcOrd="1" destOrd="0" parTransId="{DCAABFC7-83A1-456D-ABC7-7FB89393D5CA}" sibTransId="{B180957A-6487-4ACF-AA05-790E1D6E3869}"/>
    <dgm:cxn modelId="{18F04755-8A8C-4E4B-8086-78B25FC089A0}" type="presOf" srcId="{379BAC1B-85DC-4514-829A-8A1472E46696}" destId="{5A0DBA28-EEF1-4628-A414-6423B4CCE5DE}" srcOrd="0" destOrd="0" presId="urn:microsoft.com/office/officeart/2005/8/layout/lProcess2"/>
    <dgm:cxn modelId="{4E93A957-2D06-4ADE-B777-ED0FF0DCECF1}" srcId="{1C114EF6-A59C-4DFD-A1C2-4E5BCA1B7768}" destId="{736FA310-61C1-42C1-886C-FA8472D4F103}" srcOrd="0" destOrd="0" parTransId="{40D132C7-F38E-4F02-96F4-48342FBCA2FB}" sibTransId="{F96E958E-EE02-4437-985C-65E5AFDF154E}"/>
    <dgm:cxn modelId="{A84E2358-1289-47F6-84E4-2A8904DEA726}" type="presOf" srcId="{5E24266E-B1AC-4ECA-A481-F6A92B95FA21}" destId="{A40DEC4E-096D-4139-A996-D67B5FECCF3A}" srcOrd="0" destOrd="0" presId="urn:microsoft.com/office/officeart/2005/8/layout/lProcess2"/>
    <dgm:cxn modelId="{86896F7D-8C8C-48A5-921C-74F4EAC833F1}" type="presOf" srcId="{1C114EF6-A59C-4DFD-A1C2-4E5BCA1B7768}" destId="{000FCC1F-07BE-4785-9354-FBA1BD8E3CD9}" srcOrd="0" destOrd="0" presId="urn:microsoft.com/office/officeart/2005/8/layout/lProcess2"/>
    <dgm:cxn modelId="{B35D0088-9F15-4061-A838-056DBFC656D3}" type="presOf" srcId="{4B8DC41F-A765-462A-938D-6DCF7BE32284}" destId="{DBDAB89B-E6B9-4B87-81D4-F1F5F6480A45}" srcOrd="0" destOrd="0" presId="urn:microsoft.com/office/officeart/2005/8/layout/lProcess2"/>
    <dgm:cxn modelId="{EC15788B-B573-4249-B2AA-999FA86A9CA6}" type="presOf" srcId="{DF01739C-CCD3-48AD-B897-25B3B0BB90F4}" destId="{F87508DF-5A7D-4C65-A841-9D60FA960A94}" srcOrd="0" destOrd="0" presId="urn:microsoft.com/office/officeart/2005/8/layout/lProcess2"/>
    <dgm:cxn modelId="{93754D93-CD9F-4296-B4F7-88F3DB616A9A}" type="presOf" srcId="{70D28B14-00DA-49CF-9D5C-203D12BA93AD}" destId="{4EECAEAB-DE56-46F8-85B2-F6D982E75204}" srcOrd="0" destOrd="0" presId="urn:microsoft.com/office/officeart/2005/8/layout/lProcess2"/>
    <dgm:cxn modelId="{F5533197-DC9A-4EDD-9FB7-83C476F663CD}" srcId="{1C114EF6-A59C-4DFD-A1C2-4E5BCA1B7768}" destId="{2FFE3D62-A9EF-43BA-974D-A4376741E495}" srcOrd="2" destOrd="0" parTransId="{1E86DD8C-18F1-45B8-A8C7-89EA10D8275A}" sibTransId="{F95983B9-888C-463B-B576-369CBB2DDC6E}"/>
    <dgm:cxn modelId="{8675EDB8-961B-4DB3-BBD0-199CBA347209}" type="presOf" srcId="{816C413F-CBC2-46FF-ACBE-3C3699A35324}" destId="{6ED15E4B-1A84-485B-8AF7-00390BEE91D2}" srcOrd="0" destOrd="0" presId="urn:microsoft.com/office/officeart/2005/8/layout/lProcess2"/>
    <dgm:cxn modelId="{1B6DA6BD-FA2E-4DA5-A538-09FB3FC8F820}" type="presOf" srcId="{1C114EF6-A59C-4DFD-A1C2-4E5BCA1B7768}" destId="{FADBEB39-5C6C-44EB-B55B-D0EBE38F6FB7}" srcOrd="1" destOrd="0" presId="urn:microsoft.com/office/officeart/2005/8/layout/lProcess2"/>
    <dgm:cxn modelId="{4FFECCBE-D734-4A12-B444-501F83980C45}" srcId="{4B8DC41F-A765-462A-938D-6DCF7BE32284}" destId="{816C413F-CBC2-46FF-ACBE-3C3699A35324}" srcOrd="2" destOrd="0" parTransId="{B2273581-A2A4-4E27-B0EF-60EC91BEB198}" sibTransId="{9C966A41-CEFD-47C6-92A3-3B733BC9FE6E}"/>
    <dgm:cxn modelId="{9E2E1FC2-DC1E-401F-9F3C-599D8177FB18}" type="presOf" srcId="{EBA96797-D21C-4891-87A2-AF4EC3FBB753}" destId="{A1D80FBB-4129-4071-8EEA-0EA2D9B3501A}" srcOrd="0" destOrd="0" presId="urn:microsoft.com/office/officeart/2005/8/layout/lProcess2"/>
    <dgm:cxn modelId="{AF7749C8-9EF5-49F2-A939-4CD6A503A82C}" srcId="{1B508FED-F7CE-44D3-B413-04C0EDB8FBD5}" destId="{EBA96797-D21C-4891-87A2-AF4EC3FBB753}" srcOrd="0" destOrd="0" parTransId="{54DEE9DB-D91A-4AC9-B6DA-938BD9ED7492}" sibTransId="{6F941278-F1B7-4111-B826-A1A7C1637164}"/>
    <dgm:cxn modelId="{A5D64BCF-7A27-4898-82EB-EC12DDDD1181}" srcId="{70D28B14-00DA-49CF-9D5C-203D12BA93AD}" destId="{95979FAA-93BC-4134-A80D-D08B219B47B4}" srcOrd="2" destOrd="0" parTransId="{91EB778F-6112-431B-9C7F-A485391A0D61}" sibTransId="{F1A7AEB0-2166-4AFF-8409-DF65D126C23D}"/>
    <dgm:cxn modelId="{6CB3A7E0-76C2-490D-BA8E-D0187C1E08BC}" srcId="{731350D3-AF84-4E67-98E5-90319C870FB6}" destId="{1B508FED-F7CE-44D3-B413-04C0EDB8FBD5}" srcOrd="0" destOrd="0" parTransId="{5949A400-6069-419F-ADB6-2A52623ED1ED}" sibTransId="{04EAF2FC-1E3D-49C1-ACE2-A33D8B70C5CC}"/>
    <dgm:cxn modelId="{E2E64EE4-81F8-4CC6-BA3E-24EF39CBB59F}" srcId="{731350D3-AF84-4E67-98E5-90319C870FB6}" destId="{4B8DC41F-A765-462A-938D-6DCF7BE32284}" srcOrd="2" destOrd="0" parTransId="{B2D8EAB6-3797-469B-AF47-D36E55D6F168}" sibTransId="{676C9685-F8F0-40D9-8804-61851C942623}"/>
    <dgm:cxn modelId="{ADA26EEC-9A4E-4FF1-8BC1-61D7327EA311}" srcId="{1C114EF6-A59C-4DFD-A1C2-4E5BCA1B7768}" destId="{58772336-7452-44FE-977A-333F9A4D9B89}" srcOrd="1" destOrd="0" parTransId="{70A04D78-1E74-438A-B873-EB99B5B6ECBB}" sibTransId="{55A5E62B-337C-4C96-8BB8-D4FC2EF3FE69}"/>
    <dgm:cxn modelId="{AABEF9F1-9AC0-4F31-ABD4-EC21EC6EF37F}" srcId="{1B508FED-F7CE-44D3-B413-04C0EDB8FBD5}" destId="{65C7AE60-D315-4C72-9EAD-5C4FCD9F6FE9}" srcOrd="2" destOrd="0" parTransId="{39B1AC44-22AD-4EB9-BE7D-CBBF906B5988}" sibTransId="{779C3E84-4705-48F6-A9D4-B7D6072F9449}"/>
    <dgm:cxn modelId="{B8E02AF8-AD6C-47A5-BD05-FE36D20141A0}" type="presOf" srcId="{70D28B14-00DA-49CF-9D5C-203D12BA93AD}" destId="{2900473A-0D2C-45CC-B4B1-14A998E7C7AE}" srcOrd="1" destOrd="0" presId="urn:microsoft.com/office/officeart/2005/8/layout/lProcess2"/>
    <dgm:cxn modelId="{15ECC3FC-D984-420E-9FC2-06B50273DCC0}" type="presParOf" srcId="{9E41B557-90DF-4BDB-87F9-1E09CED3B98D}" destId="{C9B2E260-155F-409C-A960-3C83B4262A0B}" srcOrd="0" destOrd="0" presId="urn:microsoft.com/office/officeart/2005/8/layout/lProcess2"/>
    <dgm:cxn modelId="{813BE6FC-52BB-4BA8-81C1-E4A09B584052}" type="presParOf" srcId="{C9B2E260-155F-409C-A960-3C83B4262A0B}" destId="{FFE3A60F-6CBC-4C2E-AF15-3288E4A428EC}" srcOrd="0" destOrd="0" presId="urn:microsoft.com/office/officeart/2005/8/layout/lProcess2"/>
    <dgm:cxn modelId="{217DB2DB-4E00-412B-8D13-DAFED753AF96}" type="presParOf" srcId="{C9B2E260-155F-409C-A960-3C83B4262A0B}" destId="{6C6077BB-7075-4D79-89AE-92C87E7A491A}" srcOrd="1" destOrd="0" presId="urn:microsoft.com/office/officeart/2005/8/layout/lProcess2"/>
    <dgm:cxn modelId="{B3EBC508-DDCD-4B4A-8B51-84CFDB4F9B49}" type="presParOf" srcId="{C9B2E260-155F-409C-A960-3C83B4262A0B}" destId="{5402A3B1-5012-4488-9FA0-2020609E0EDD}" srcOrd="2" destOrd="0" presId="urn:microsoft.com/office/officeart/2005/8/layout/lProcess2"/>
    <dgm:cxn modelId="{0CEEA195-4BE3-4712-9A39-2E9E2E8F9A21}" type="presParOf" srcId="{5402A3B1-5012-4488-9FA0-2020609E0EDD}" destId="{6D2FCA9F-5438-4E35-852D-595DF116CDBD}" srcOrd="0" destOrd="0" presId="urn:microsoft.com/office/officeart/2005/8/layout/lProcess2"/>
    <dgm:cxn modelId="{77F7C25B-176F-4CDA-8027-2618C724C835}" type="presParOf" srcId="{6D2FCA9F-5438-4E35-852D-595DF116CDBD}" destId="{A1D80FBB-4129-4071-8EEA-0EA2D9B3501A}" srcOrd="0" destOrd="0" presId="urn:microsoft.com/office/officeart/2005/8/layout/lProcess2"/>
    <dgm:cxn modelId="{970E0E4C-1206-48C6-BF36-FE802201A0C1}" type="presParOf" srcId="{6D2FCA9F-5438-4E35-852D-595DF116CDBD}" destId="{6E3A8BFA-199D-4D05-8DCC-42687EF986FA}" srcOrd="1" destOrd="0" presId="urn:microsoft.com/office/officeart/2005/8/layout/lProcess2"/>
    <dgm:cxn modelId="{6D7AF8CC-A11F-46F6-832F-2580D7304A56}" type="presParOf" srcId="{6D2FCA9F-5438-4E35-852D-595DF116CDBD}" destId="{C5027B31-D832-41B2-A1D2-98302CBCC8C3}" srcOrd="2" destOrd="0" presId="urn:microsoft.com/office/officeart/2005/8/layout/lProcess2"/>
    <dgm:cxn modelId="{3982F346-8F3F-49F0-842B-D91E2AC24BB2}" type="presParOf" srcId="{6D2FCA9F-5438-4E35-852D-595DF116CDBD}" destId="{DCFA05AB-4600-41D2-B523-00230F336193}" srcOrd="3" destOrd="0" presId="urn:microsoft.com/office/officeart/2005/8/layout/lProcess2"/>
    <dgm:cxn modelId="{3197733E-965C-427D-8EDE-1056395FCA6A}" type="presParOf" srcId="{6D2FCA9F-5438-4E35-852D-595DF116CDBD}" destId="{A8347075-520D-41EE-88E0-AD913279DACD}" srcOrd="4" destOrd="0" presId="urn:microsoft.com/office/officeart/2005/8/layout/lProcess2"/>
    <dgm:cxn modelId="{536369C9-D10A-42F5-8F8A-32FD9B6AE1F1}" type="presParOf" srcId="{9E41B557-90DF-4BDB-87F9-1E09CED3B98D}" destId="{6A0E8F6F-70EA-4247-8713-7F2524DCC585}" srcOrd="1" destOrd="0" presId="urn:microsoft.com/office/officeart/2005/8/layout/lProcess2"/>
    <dgm:cxn modelId="{9C94AE2D-2BF9-440F-9B0B-437FE5DB57A1}" type="presParOf" srcId="{9E41B557-90DF-4BDB-87F9-1E09CED3B98D}" destId="{7FBC2D88-F352-4B35-BB27-91B89B64853C}" srcOrd="2" destOrd="0" presId="urn:microsoft.com/office/officeart/2005/8/layout/lProcess2"/>
    <dgm:cxn modelId="{F62FBCF8-7838-44C2-B947-8BF333475422}" type="presParOf" srcId="{7FBC2D88-F352-4B35-BB27-91B89B64853C}" destId="{4EECAEAB-DE56-46F8-85B2-F6D982E75204}" srcOrd="0" destOrd="0" presId="urn:microsoft.com/office/officeart/2005/8/layout/lProcess2"/>
    <dgm:cxn modelId="{47EEE90B-75A5-454C-90CD-44C62D75730C}" type="presParOf" srcId="{7FBC2D88-F352-4B35-BB27-91B89B64853C}" destId="{2900473A-0D2C-45CC-B4B1-14A998E7C7AE}" srcOrd="1" destOrd="0" presId="urn:microsoft.com/office/officeart/2005/8/layout/lProcess2"/>
    <dgm:cxn modelId="{12E08B47-FF58-48FD-B433-0DB0E222217A}" type="presParOf" srcId="{7FBC2D88-F352-4B35-BB27-91B89B64853C}" destId="{F2571878-CC42-4763-9E5B-B9776C671997}" srcOrd="2" destOrd="0" presId="urn:microsoft.com/office/officeart/2005/8/layout/lProcess2"/>
    <dgm:cxn modelId="{77B38EF8-3B03-498B-99AA-FFC6E31ACF9C}" type="presParOf" srcId="{F2571878-CC42-4763-9E5B-B9776C671997}" destId="{0752EBAE-5246-4600-8838-CCBC1C4C7CB8}" srcOrd="0" destOrd="0" presId="urn:microsoft.com/office/officeart/2005/8/layout/lProcess2"/>
    <dgm:cxn modelId="{559B2835-F6EB-44DB-B967-4984AF11D5D0}" type="presParOf" srcId="{0752EBAE-5246-4600-8838-CCBC1C4C7CB8}" destId="{E8AAA67A-838C-4A6D-8546-058F4A1E7592}" srcOrd="0" destOrd="0" presId="urn:microsoft.com/office/officeart/2005/8/layout/lProcess2"/>
    <dgm:cxn modelId="{DF0D4324-C518-4251-AFD3-6D2079E57B93}" type="presParOf" srcId="{0752EBAE-5246-4600-8838-CCBC1C4C7CB8}" destId="{ED71467D-7991-4638-B160-4FCBB0BFF429}" srcOrd="1" destOrd="0" presId="urn:microsoft.com/office/officeart/2005/8/layout/lProcess2"/>
    <dgm:cxn modelId="{D7C68357-EBB3-4A61-B980-00B04128D1C4}" type="presParOf" srcId="{0752EBAE-5246-4600-8838-CCBC1C4C7CB8}" destId="{A40DEC4E-096D-4139-A996-D67B5FECCF3A}" srcOrd="2" destOrd="0" presId="urn:microsoft.com/office/officeart/2005/8/layout/lProcess2"/>
    <dgm:cxn modelId="{7762CCA5-5A51-47FC-9626-FEBC21AE03CE}" type="presParOf" srcId="{0752EBAE-5246-4600-8838-CCBC1C4C7CB8}" destId="{18A55046-EBA9-43D7-93A8-D15E671EBBC7}" srcOrd="3" destOrd="0" presId="urn:microsoft.com/office/officeart/2005/8/layout/lProcess2"/>
    <dgm:cxn modelId="{29DC6926-8250-467A-9AB5-40F70055CE0C}" type="presParOf" srcId="{0752EBAE-5246-4600-8838-CCBC1C4C7CB8}" destId="{322F377A-3422-42AE-8743-907D8E45A668}" srcOrd="4" destOrd="0" presId="urn:microsoft.com/office/officeart/2005/8/layout/lProcess2"/>
    <dgm:cxn modelId="{0C2D9A0C-C76D-4A1B-A1CD-5501CB8B9664}" type="presParOf" srcId="{9E41B557-90DF-4BDB-87F9-1E09CED3B98D}" destId="{000600B8-775D-45A3-8A11-8786940AB00B}" srcOrd="3" destOrd="0" presId="urn:microsoft.com/office/officeart/2005/8/layout/lProcess2"/>
    <dgm:cxn modelId="{CFEB3C4A-4672-4BCD-9D34-C03ED56F3269}" type="presParOf" srcId="{9E41B557-90DF-4BDB-87F9-1E09CED3B98D}" destId="{13815398-132D-4EAC-862B-1C2B2B74E995}" srcOrd="4" destOrd="0" presId="urn:microsoft.com/office/officeart/2005/8/layout/lProcess2"/>
    <dgm:cxn modelId="{2BE60725-A4F9-4D9C-843F-8816BE3A9F9A}" type="presParOf" srcId="{13815398-132D-4EAC-862B-1C2B2B74E995}" destId="{DBDAB89B-E6B9-4B87-81D4-F1F5F6480A45}" srcOrd="0" destOrd="0" presId="urn:microsoft.com/office/officeart/2005/8/layout/lProcess2"/>
    <dgm:cxn modelId="{FE8F3D31-076C-4AE5-AF2F-98D77F1D2251}" type="presParOf" srcId="{13815398-132D-4EAC-862B-1C2B2B74E995}" destId="{51DC6B2B-A54F-4995-BEFD-BFD5DED8E00A}" srcOrd="1" destOrd="0" presId="urn:microsoft.com/office/officeart/2005/8/layout/lProcess2"/>
    <dgm:cxn modelId="{28187021-C28F-45F3-AB67-908B666628A7}" type="presParOf" srcId="{13815398-132D-4EAC-862B-1C2B2B74E995}" destId="{CB95D580-3E75-4B6F-ADEA-70DD448023FF}" srcOrd="2" destOrd="0" presId="urn:microsoft.com/office/officeart/2005/8/layout/lProcess2"/>
    <dgm:cxn modelId="{76CB571B-EBE3-4A5E-946F-2D4FE6DE14B2}" type="presParOf" srcId="{CB95D580-3E75-4B6F-ADEA-70DD448023FF}" destId="{3AABB8F2-DE95-4E9C-AC0C-1F3D1A9CBA07}" srcOrd="0" destOrd="0" presId="urn:microsoft.com/office/officeart/2005/8/layout/lProcess2"/>
    <dgm:cxn modelId="{C60ED330-AA4A-4EE7-BE6B-605DFD5F778D}" type="presParOf" srcId="{3AABB8F2-DE95-4E9C-AC0C-1F3D1A9CBA07}" destId="{5A0DBA28-EEF1-4628-A414-6423B4CCE5DE}" srcOrd="0" destOrd="0" presId="urn:microsoft.com/office/officeart/2005/8/layout/lProcess2"/>
    <dgm:cxn modelId="{C98B0E67-B24F-43F3-B857-058A216E79AD}" type="presParOf" srcId="{3AABB8F2-DE95-4E9C-AC0C-1F3D1A9CBA07}" destId="{751898C6-7E31-4187-AAB6-6ED581CEE15E}" srcOrd="1" destOrd="0" presId="urn:microsoft.com/office/officeart/2005/8/layout/lProcess2"/>
    <dgm:cxn modelId="{49B15AC7-DE2D-4A78-B7C8-246316471C95}" type="presParOf" srcId="{3AABB8F2-DE95-4E9C-AC0C-1F3D1A9CBA07}" destId="{F87508DF-5A7D-4C65-A841-9D60FA960A94}" srcOrd="2" destOrd="0" presId="urn:microsoft.com/office/officeart/2005/8/layout/lProcess2"/>
    <dgm:cxn modelId="{725E1F90-234C-403F-B464-62F9CE9F640E}" type="presParOf" srcId="{3AABB8F2-DE95-4E9C-AC0C-1F3D1A9CBA07}" destId="{CB1AA540-362C-4F68-9BE1-0A40829F095A}" srcOrd="3" destOrd="0" presId="urn:microsoft.com/office/officeart/2005/8/layout/lProcess2"/>
    <dgm:cxn modelId="{45E1F5CF-EA33-428C-B533-B6A16A1E90D3}" type="presParOf" srcId="{3AABB8F2-DE95-4E9C-AC0C-1F3D1A9CBA07}" destId="{6ED15E4B-1A84-485B-8AF7-00390BEE91D2}" srcOrd="4" destOrd="0" presId="urn:microsoft.com/office/officeart/2005/8/layout/lProcess2"/>
    <dgm:cxn modelId="{E1B0F451-98CF-4107-8D37-00B85CBD23A4}" type="presParOf" srcId="{9E41B557-90DF-4BDB-87F9-1E09CED3B98D}" destId="{9F097999-EE25-458D-B1D5-F028DDB708E0}" srcOrd="5" destOrd="0" presId="urn:microsoft.com/office/officeart/2005/8/layout/lProcess2"/>
    <dgm:cxn modelId="{6B09C036-B904-4AED-9B2A-B1CBF287F548}" type="presParOf" srcId="{9E41B557-90DF-4BDB-87F9-1E09CED3B98D}" destId="{624CE693-FB21-491A-BC4E-A9BAF207C68E}" srcOrd="6" destOrd="0" presId="urn:microsoft.com/office/officeart/2005/8/layout/lProcess2"/>
    <dgm:cxn modelId="{CFAF4840-9078-44EF-A384-D3FFB73F862D}" type="presParOf" srcId="{624CE693-FB21-491A-BC4E-A9BAF207C68E}" destId="{000FCC1F-07BE-4785-9354-FBA1BD8E3CD9}" srcOrd="0" destOrd="0" presId="urn:microsoft.com/office/officeart/2005/8/layout/lProcess2"/>
    <dgm:cxn modelId="{17805FC2-2B0F-4586-833E-A051029CA7C0}" type="presParOf" srcId="{624CE693-FB21-491A-BC4E-A9BAF207C68E}" destId="{FADBEB39-5C6C-44EB-B55B-D0EBE38F6FB7}" srcOrd="1" destOrd="0" presId="urn:microsoft.com/office/officeart/2005/8/layout/lProcess2"/>
    <dgm:cxn modelId="{67C2D0AB-15E3-49A3-B762-ECA7DD93406F}" type="presParOf" srcId="{624CE693-FB21-491A-BC4E-A9BAF207C68E}" destId="{E74D628A-59A9-4C49-833F-8FFCFA9567C5}" srcOrd="2" destOrd="0" presId="urn:microsoft.com/office/officeart/2005/8/layout/lProcess2"/>
    <dgm:cxn modelId="{828C2741-4EE6-4C1F-A3BF-35169E8AE541}" type="presParOf" srcId="{E74D628A-59A9-4C49-833F-8FFCFA9567C5}" destId="{1158CD51-6B8B-4CC5-8DA3-750BDB3581E6}" srcOrd="0" destOrd="0" presId="urn:microsoft.com/office/officeart/2005/8/layout/lProcess2"/>
    <dgm:cxn modelId="{A3E864E1-F225-4CEF-AC67-6ABED05E9D25}" type="presParOf" srcId="{1158CD51-6B8B-4CC5-8DA3-750BDB3581E6}" destId="{E2137CBC-72AA-4F45-99D3-F33B66722751}" srcOrd="0" destOrd="0" presId="urn:microsoft.com/office/officeart/2005/8/layout/lProcess2"/>
    <dgm:cxn modelId="{8F9ABCA8-5122-41CC-A9D8-9B6D84D80C4F}" type="presParOf" srcId="{1158CD51-6B8B-4CC5-8DA3-750BDB3581E6}" destId="{457AEBE8-CE4D-4D9F-9CF0-0101E9FDF433}" srcOrd="1" destOrd="0" presId="urn:microsoft.com/office/officeart/2005/8/layout/lProcess2"/>
    <dgm:cxn modelId="{82694FC2-74BC-4373-94A4-694A287D9C33}" type="presParOf" srcId="{1158CD51-6B8B-4CC5-8DA3-750BDB3581E6}" destId="{736FCCAC-1CD1-4300-98BE-2A84DC69B6BB}" srcOrd="2" destOrd="0" presId="urn:microsoft.com/office/officeart/2005/8/layout/lProcess2"/>
    <dgm:cxn modelId="{7030EB60-BC1C-469D-8223-1CAEE5163A55}" type="presParOf" srcId="{1158CD51-6B8B-4CC5-8DA3-750BDB3581E6}" destId="{9F5C4119-AB7A-401E-AA22-A17A5B4A6780}" srcOrd="3" destOrd="0" presId="urn:microsoft.com/office/officeart/2005/8/layout/lProcess2"/>
    <dgm:cxn modelId="{43405E87-CE61-41E0-8317-F23E2E851A62}" type="presParOf" srcId="{1158CD51-6B8B-4CC5-8DA3-750BDB3581E6}" destId="{B1B4E5C9-7F94-4BC4-BF23-54CDFC4DD044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E3A60F-6CBC-4C2E-AF15-3288E4A428EC}">
      <dsp:nvSpPr>
        <dsp:cNvPr id="0" name=""/>
        <dsp:cNvSpPr/>
      </dsp:nvSpPr>
      <dsp:spPr>
        <a:xfrm>
          <a:off x="1910" y="0"/>
          <a:ext cx="1874787" cy="4114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5300" kern="1200" dirty="0"/>
            <a:t>渡河</a:t>
          </a:r>
        </a:p>
      </dsp:txBody>
      <dsp:txXfrm>
        <a:off x="1910" y="0"/>
        <a:ext cx="1874787" cy="1234440"/>
      </dsp:txXfrm>
    </dsp:sp>
    <dsp:sp modelId="{A1D80FBB-4129-4071-8EEA-0EA2D9B3501A}">
      <dsp:nvSpPr>
        <dsp:cNvPr id="0" name=""/>
        <dsp:cNvSpPr/>
      </dsp:nvSpPr>
      <dsp:spPr>
        <a:xfrm>
          <a:off x="189389" y="1234791"/>
          <a:ext cx="1499830" cy="8083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300" kern="1200" dirty="0"/>
            <a:t>A(1</a:t>
          </a:r>
          <a:r>
            <a:rPr lang="zh-TW" altLang="en-US" sz="3300" kern="1200" dirty="0"/>
            <a:t>人</a:t>
          </a:r>
          <a:r>
            <a:rPr lang="en-US" altLang="zh-TW" sz="3300" kern="1200" dirty="0"/>
            <a:t>)</a:t>
          </a:r>
          <a:endParaRPr lang="zh-TW" altLang="en-US" sz="3300" kern="1200" dirty="0"/>
        </a:p>
      </dsp:txBody>
      <dsp:txXfrm>
        <a:off x="213066" y="1258468"/>
        <a:ext cx="1452476" cy="761039"/>
      </dsp:txXfrm>
    </dsp:sp>
    <dsp:sp modelId="{C5027B31-D832-41B2-A1D2-98302CBCC8C3}">
      <dsp:nvSpPr>
        <dsp:cNvPr id="0" name=""/>
        <dsp:cNvSpPr/>
      </dsp:nvSpPr>
      <dsp:spPr>
        <a:xfrm>
          <a:off x="189389" y="2167553"/>
          <a:ext cx="1499830" cy="8083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300" kern="1200" dirty="0"/>
            <a:t>B(2</a:t>
          </a:r>
          <a:r>
            <a:rPr lang="zh-TW" altLang="en-US" sz="3300" kern="1200" dirty="0"/>
            <a:t>人</a:t>
          </a:r>
          <a:r>
            <a:rPr lang="en-US" altLang="zh-TW" sz="3300" kern="1200" dirty="0"/>
            <a:t>)</a:t>
          </a:r>
          <a:endParaRPr lang="zh-TW" altLang="en-US" sz="3300" kern="1200" dirty="0"/>
        </a:p>
      </dsp:txBody>
      <dsp:txXfrm>
        <a:off x="213066" y="2191230"/>
        <a:ext cx="1452476" cy="761039"/>
      </dsp:txXfrm>
    </dsp:sp>
    <dsp:sp modelId="{A8347075-520D-41EE-88E0-AD913279DACD}">
      <dsp:nvSpPr>
        <dsp:cNvPr id="0" name=""/>
        <dsp:cNvSpPr/>
      </dsp:nvSpPr>
      <dsp:spPr>
        <a:xfrm>
          <a:off x="189389" y="3100314"/>
          <a:ext cx="1499830" cy="8083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300" kern="1200" dirty="0"/>
            <a:t>C(</a:t>
          </a:r>
          <a:r>
            <a:rPr lang="zh-TW" altLang="en-US" sz="3300" kern="1200" dirty="0"/>
            <a:t>多人</a:t>
          </a:r>
          <a:r>
            <a:rPr lang="en-US" altLang="zh-TW" sz="3300" kern="1200" dirty="0"/>
            <a:t>)</a:t>
          </a:r>
          <a:endParaRPr lang="zh-TW" altLang="en-US" sz="3300" kern="1200" dirty="0"/>
        </a:p>
      </dsp:txBody>
      <dsp:txXfrm>
        <a:off x="213066" y="3123991"/>
        <a:ext cx="1452476" cy="761039"/>
      </dsp:txXfrm>
    </dsp:sp>
    <dsp:sp modelId="{4EECAEAB-DE56-46F8-85B2-F6D982E75204}">
      <dsp:nvSpPr>
        <dsp:cNvPr id="0" name=""/>
        <dsp:cNvSpPr/>
      </dsp:nvSpPr>
      <dsp:spPr>
        <a:xfrm>
          <a:off x="2017307" y="0"/>
          <a:ext cx="1874787" cy="4114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5300" kern="1200" dirty="0"/>
            <a:t>漂流</a:t>
          </a:r>
        </a:p>
      </dsp:txBody>
      <dsp:txXfrm>
        <a:off x="2017307" y="0"/>
        <a:ext cx="1874787" cy="1234440"/>
      </dsp:txXfrm>
    </dsp:sp>
    <dsp:sp modelId="{E8AAA67A-838C-4A6D-8546-058F4A1E7592}">
      <dsp:nvSpPr>
        <dsp:cNvPr id="0" name=""/>
        <dsp:cNvSpPr/>
      </dsp:nvSpPr>
      <dsp:spPr>
        <a:xfrm>
          <a:off x="2204786" y="1234791"/>
          <a:ext cx="1499830" cy="8083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300" kern="1200" dirty="0"/>
            <a:t>A</a:t>
          </a:r>
          <a:endParaRPr lang="zh-TW" altLang="en-US" sz="3300" kern="1200" dirty="0"/>
        </a:p>
      </dsp:txBody>
      <dsp:txXfrm>
        <a:off x="2228463" y="1258468"/>
        <a:ext cx="1452476" cy="761039"/>
      </dsp:txXfrm>
    </dsp:sp>
    <dsp:sp modelId="{A40DEC4E-096D-4139-A996-D67B5FECCF3A}">
      <dsp:nvSpPr>
        <dsp:cNvPr id="0" name=""/>
        <dsp:cNvSpPr/>
      </dsp:nvSpPr>
      <dsp:spPr>
        <a:xfrm>
          <a:off x="2204786" y="2167553"/>
          <a:ext cx="1499830" cy="8083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300" kern="1200" dirty="0"/>
            <a:t>B</a:t>
          </a:r>
          <a:endParaRPr lang="zh-TW" altLang="en-US" sz="3300" kern="1200" dirty="0"/>
        </a:p>
      </dsp:txBody>
      <dsp:txXfrm>
        <a:off x="2228463" y="2191230"/>
        <a:ext cx="1452476" cy="761039"/>
      </dsp:txXfrm>
    </dsp:sp>
    <dsp:sp modelId="{322F377A-3422-42AE-8743-907D8E45A668}">
      <dsp:nvSpPr>
        <dsp:cNvPr id="0" name=""/>
        <dsp:cNvSpPr/>
      </dsp:nvSpPr>
      <dsp:spPr>
        <a:xfrm>
          <a:off x="2204786" y="3100314"/>
          <a:ext cx="1499830" cy="8083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300" kern="1200" dirty="0"/>
            <a:t>C</a:t>
          </a:r>
          <a:endParaRPr lang="zh-TW" altLang="en-US" sz="3300" kern="1200" dirty="0"/>
        </a:p>
      </dsp:txBody>
      <dsp:txXfrm>
        <a:off x="2228463" y="3123991"/>
        <a:ext cx="1452476" cy="761039"/>
      </dsp:txXfrm>
    </dsp:sp>
    <dsp:sp modelId="{DBDAB89B-E6B9-4B87-81D4-F1F5F6480A45}">
      <dsp:nvSpPr>
        <dsp:cNvPr id="0" name=""/>
        <dsp:cNvSpPr/>
      </dsp:nvSpPr>
      <dsp:spPr>
        <a:xfrm>
          <a:off x="4032704" y="0"/>
          <a:ext cx="1874787" cy="4114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5300" kern="1200" dirty="0"/>
            <a:t>上溯</a:t>
          </a:r>
        </a:p>
      </dsp:txBody>
      <dsp:txXfrm>
        <a:off x="4032704" y="0"/>
        <a:ext cx="1874787" cy="1234440"/>
      </dsp:txXfrm>
    </dsp:sp>
    <dsp:sp modelId="{5A0DBA28-EEF1-4628-A414-6423B4CCE5DE}">
      <dsp:nvSpPr>
        <dsp:cNvPr id="0" name=""/>
        <dsp:cNvSpPr/>
      </dsp:nvSpPr>
      <dsp:spPr>
        <a:xfrm>
          <a:off x="4220183" y="1234791"/>
          <a:ext cx="1499830" cy="8083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300" kern="1200" dirty="0"/>
            <a:t>A</a:t>
          </a:r>
          <a:endParaRPr lang="zh-TW" altLang="en-US" sz="3300" kern="1200" dirty="0"/>
        </a:p>
      </dsp:txBody>
      <dsp:txXfrm>
        <a:off x="4243860" y="1258468"/>
        <a:ext cx="1452476" cy="761039"/>
      </dsp:txXfrm>
    </dsp:sp>
    <dsp:sp modelId="{F87508DF-5A7D-4C65-A841-9D60FA960A94}">
      <dsp:nvSpPr>
        <dsp:cNvPr id="0" name=""/>
        <dsp:cNvSpPr/>
      </dsp:nvSpPr>
      <dsp:spPr>
        <a:xfrm>
          <a:off x="4220183" y="2167553"/>
          <a:ext cx="1499830" cy="8083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300" kern="1200" dirty="0"/>
            <a:t>B</a:t>
          </a:r>
          <a:endParaRPr lang="zh-TW" altLang="en-US" sz="3300" kern="1200" dirty="0"/>
        </a:p>
      </dsp:txBody>
      <dsp:txXfrm>
        <a:off x="4243860" y="2191230"/>
        <a:ext cx="1452476" cy="761039"/>
      </dsp:txXfrm>
    </dsp:sp>
    <dsp:sp modelId="{6ED15E4B-1A84-485B-8AF7-00390BEE91D2}">
      <dsp:nvSpPr>
        <dsp:cNvPr id="0" name=""/>
        <dsp:cNvSpPr/>
      </dsp:nvSpPr>
      <dsp:spPr>
        <a:xfrm>
          <a:off x="4220183" y="3100314"/>
          <a:ext cx="1499830" cy="8083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300" kern="1200" dirty="0"/>
            <a:t>C</a:t>
          </a:r>
          <a:endParaRPr lang="zh-TW" altLang="en-US" sz="3300" kern="1200" dirty="0"/>
        </a:p>
      </dsp:txBody>
      <dsp:txXfrm>
        <a:off x="4243860" y="3123991"/>
        <a:ext cx="1452476" cy="761039"/>
      </dsp:txXfrm>
    </dsp:sp>
    <dsp:sp modelId="{000FCC1F-07BE-4785-9354-FBA1BD8E3CD9}">
      <dsp:nvSpPr>
        <dsp:cNvPr id="0" name=""/>
        <dsp:cNvSpPr/>
      </dsp:nvSpPr>
      <dsp:spPr>
        <a:xfrm>
          <a:off x="6048101" y="0"/>
          <a:ext cx="1874787" cy="4114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5300" kern="1200" dirty="0"/>
            <a:t>跳水</a:t>
          </a:r>
        </a:p>
      </dsp:txBody>
      <dsp:txXfrm>
        <a:off x="6048101" y="0"/>
        <a:ext cx="1874787" cy="1234440"/>
      </dsp:txXfrm>
    </dsp:sp>
    <dsp:sp modelId="{E2137CBC-72AA-4F45-99D3-F33B66722751}">
      <dsp:nvSpPr>
        <dsp:cNvPr id="0" name=""/>
        <dsp:cNvSpPr/>
      </dsp:nvSpPr>
      <dsp:spPr>
        <a:xfrm>
          <a:off x="6235580" y="1234791"/>
          <a:ext cx="1499830" cy="8083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300" kern="1200" dirty="0"/>
            <a:t>A</a:t>
          </a:r>
        </a:p>
      </dsp:txBody>
      <dsp:txXfrm>
        <a:off x="6259257" y="1258468"/>
        <a:ext cx="1452476" cy="761039"/>
      </dsp:txXfrm>
    </dsp:sp>
    <dsp:sp modelId="{736FCCAC-1CD1-4300-98BE-2A84DC69B6BB}">
      <dsp:nvSpPr>
        <dsp:cNvPr id="0" name=""/>
        <dsp:cNvSpPr/>
      </dsp:nvSpPr>
      <dsp:spPr>
        <a:xfrm>
          <a:off x="6235580" y="2167553"/>
          <a:ext cx="1499830" cy="8083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300" kern="1200" dirty="0"/>
            <a:t>B</a:t>
          </a:r>
          <a:endParaRPr lang="zh-TW" altLang="en-US" sz="3300" kern="1200" dirty="0"/>
        </a:p>
      </dsp:txBody>
      <dsp:txXfrm>
        <a:off x="6259257" y="2191230"/>
        <a:ext cx="1452476" cy="761039"/>
      </dsp:txXfrm>
    </dsp:sp>
    <dsp:sp modelId="{B1B4E5C9-7F94-4BC4-BF23-54CDFC4DD044}">
      <dsp:nvSpPr>
        <dsp:cNvPr id="0" name=""/>
        <dsp:cNvSpPr/>
      </dsp:nvSpPr>
      <dsp:spPr>
        <a:xfrm>
          <a:off x="6235580" y="3100314"/>
          <a:ext cx="1499830" cy="8083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300" kern="1200" dirty="0"/>
            <a:t>C</a:t>
          </a:r>
          <a:endParaRPr lang="zh-TW" altLang="en-US" sz="3300" kern="1200" dirty="0"/>
        </a:p>
      </dsp:txBody>
      <dsp:txXfrm>
        <a:off x="6259257" y="3123991"/>
        <a:ext cx="1452476" cy="7610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E3A60F-6CBC-4C2E-AF15-3288E4A428EC}">
      <dsp:nvSpPr>
        <dsp:cNvPr id="0" name=""/>
        <dsp:cNvSpPr/>
      </dsp:nvSpPr>
      <dsp:spPr>
        <a:xfrm>
          <a:off x="1910" y="0"/>
          <a:ext cx="1874787" cy="4114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/>
            <a:t>地質環境</a:t>
          </a:r>
        </a:p>
      </dsp:txBody>
      <dsp:txXfrm>
        <a:off x="1910" y="0"/>
        <a:ext cx="1874787" cy="1234440"/>
      </dsp:txXfrm>
    </dsp:sp>
    <dsp:sp modelId="{A1D80FBB-4129-4071-8EEA-0EA2D9B3501A}">
      <dsp:nvSpPr>
        <dsp:cNvPr id="0" name=""/>
        <dsp:cNvSpPr/>
      </dsp:nvSpPr>
      <dsp:spPr>
        <a:xfrm>
          <a:off x="189389" y="1234791"/>
          <a:ext cx="1499830" cy="8083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300" kern="1200" dirty="0"/>
            <a:t>停</a:t>
          </a:r>
        </a:p>
      </dsp:txBody>
      <dsp:txXfrm>
        <a:off x="213066" y="1258468"/>
        <a:ext cx="1452476" cy="761039"/>
      </dsp:txXfrm>
    </dsp:sp>
    <dsp:sp modelId="{C5027B31-D832-41B2-A1D2-98302CBCC8C3}">
      <dsp:nvSpPr>
        <dsp:cNvPr id="0" name=""/>
        <dsp:cNvSpPr/>
      </dsp:nvSpPr>
      <dsp:spPr>
        <a:xfrm>
          <a:off x="189389" y="2167553"/>
          <a:ext cx="1499830" cy="8083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300" kern="1200" dirty="0"/>
            <a:t>看</a:t>
          </a:r>
        </a:p>
      </dsp:txBody>
      <dsp:txXfrm>
        <a:off x="213066" y="2191230"/>
        <a:ext cx="1452476" cy="761039"/>
      </dsp:txXfrm>
    </dsp:sp>
    <dsp:sp modelId="{A8347075-520D-41EE-88E0-AD913279DACD}">
      <dsp:nvSpPr>
        <dsp:cNvPr id="0" name=""/>
        <dsp:cNvSpPr/>
      </dsp:nvSpPr>
      <dsp:spPr>
        <a:xfrm>
          <a:off x="189389" y="3100314"/>
          <a:ext cx="1499830" cy="8083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300" kern="1200" dirty="0"/>
            <a:t>聽</a:t>
          </a:r>
        </a:p>
      </dsp:txBody>
      <dsp:txXfrm>
        <a:off x="213066" y="3123991"/>
        <a:ext cx="1452476" cy="761039"/>
      </dsp:txXfrm>
    </dsp:sp>
    <dsp:sp modelId="{4EECAEAB-DE56-46F8-85B2-F6D982E75204}">
      <dsp:nvSpPr>
        <dsp:cNvPr id="0" name=""/>
        <dsp:cNvSpPr/>
      </dsp:nvSpPr>
      <dsp:spPr>
        <a:xfrm>
          <a:off x="2017307" y="0"/>
          <a:ext cx="1874787" cy="4114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/>
            <a:t>水位水勢</a:t>
          </a:r>
        </a:p>
      </dsp:txBody>
      <dsp:txXfrm>
        <a:off x="2017307" y="0"/>
        <a:ext cx="1874787" cy="1234440"/>
      </dsp:txXfrm>
    </dsp:sp>
    <dsp:sp modelId="{E8AAA67A-838C-4A6D-8546-058F4A1E7592}">
      <dsp:nvSpPr>
        <dsp:cNvPr id="0" name=""/>
        <dsp:cNvSpPr/>
      </dsp:nvSpPr>
      <dsp:spPr>
        <a:xfrm>
          <a:off x="2204786" y="1234791"/>
          <a:ext cx="1499830" cy="8083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300" kern="1200" dirty="0"/>
            <a:t>石頭</a:t>
          </a:r>
        </a:p>
      </dsp:txBody>
      <dsp:txXfrm>
        <a:off x="2228463" y="1258468"/>
        <a:ext cx="1452476" cy="761039"/>
      </dsp:txXfrm>
    </dsp:sp>
    <dsp:sp modelId="{A40DEC4E-096D-4139-A996-D67B5FECCF3A}">
      <dsp:nvSpPr>
        <dsp:cNvPr id="0" name=""/>
        <dsp:cNvSpPr/>
      </dsp:nvSpPr>
      <dsp:spPr>
        <a:xfrm>
          <a:off x="2204786" y="2167553"/>
          <a:ext cx="1499830" cy="8083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300" kern="1200" dirty="0"/>
            <a:t>水花</a:t>
          </a:r>
        </a:p>
      </dsp:txBody>
      <dsp:txXfrm>
        <a:off x="2228463" y="2191230"/>
        <a:ext cx="1452476" cy="761039"/>
      </dsp:txXfrm>
    </dsp:sp>
    <dsp:sp modelId="{322F377A-3422-42AE-8743-907D8E45A668}">
      <dsp:nvSpPr>
        <dsp:cNvPr id="0" name=""/>
        <dsp:cNvSpPr/>
      </dsp:nvSpPr>
      <dsp:spPr>
        <a:xfrm>
          <a:off x="2204786" y="3100314"/>
          <a:ext cx="1499830" cy="8083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300" kern="1200" dirty="0"/>
            <a:t>路線</a:t>
          </a:r>
        </a:p>
      </dsp:txBody>
      <dsp:txXfrm>
        <a:off x="2228463" y="3123991"/>
        <a:ext cx="1452476" cy="761039"/>
      </dsp:txXfrm>
    </dsp:sp>
    <dsp:sp modelId="{DBDAB89B-E6B9-4B87-81D4-F1F5F6480A45}">
      <dsp:nvSpPr>
        <dsp:cNvPr id="0" name=""/>
        <dsp:cNvSpPr/>
      </dsp:nvSpPr>
      <dsp:spPr>
        <a:xfrm>
          <a:off x="4032704" y="0"/>
          <a:ext cx="1874787" cy="4114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/>
            <a:t>身體</a:t>
          </a:r>
        </a:p>
      </dsp:txBody>
      <dsp:txXfrm>
        <a:off x="4032704" y="0"/>
        <a:ext cx="1874787" cy="1234440"/>
      </dsp:txXfrm>
    </dsp:sp>
    <dsp:sp modelId="{5A0DBA28-EEF1-4628-A414-6423B4CCE5DE}">
      <dsp:nvSpPr>
        <dsp:cNvPr id="0" name=""/>
        <dsp:cNvSpPr/>
      </dsp:nvSpPr>
      <dsp:spPr>
        <a:xfrm>
          <a:off x="4220183" y="1234791"/>
          <a:ext cx="1499830" cy="8083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300" kern="1200" dirty="0"/>
            <a:t>手</a:t>
          </a:r>
        </a:p>
      </dsp:txBody>
      <dsp:txXfrm>
        <a:off x="4243860" y="1258468"/>
        <a:ext cx="1452476" cy="761039"/>
      </dsp:txXfrm>
    </dsp:sp>
    <dsp:sp modelId="{F87508DF-5A7D-4C65-A841-9D60FA960A94}">
      <dsp:nvSpPr>
        <dsp:cNvPr id="0" name=""/>
        <dsp:cNvSpPr/>
      </dsp:nvSpPr>
      <dsp:spPr>
        <a:xfrm>
          <a:off x="4220183" y="2167553"/>
          <a:ext cx="1499830" cy="8083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300" kern="1200" dirty="0"/>
            <a:t>腳</a:t>
          </a:r>
        </a:p>
      </dsp:txBody>
      <dsp:txXfrm>
        <a:off x="4243860" y="2191230"/>
        <a:ext cx="1452476" cy="761039"/>
      </dsp:txXfrm>
    </dsp:sp>
    <dsp:sp modelId="{6ED15E4B-1A84-485B-8AF7-00390BEE91D2}">
      <dsp:nvSpPr>
        <dsp:cNvPr id="0" name=""/>
        <dsp:cNvSpPr/>
      </dsp:nvSpPr>
      <dsp:spPr>
        <a:xfrm>
          <a:off x="4220183" y="3100314"/>
          <a:ext cx="1499830" cy="8083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300" kern="1200" dirty="0"/>
            <a:t>背後</a:t>
          </a:r>
        </a:p>
      </dsp:txBody>
      <dsp:txXfrm>
        <a:off x="4243860" y="3123991"/>
        <a:ext cx="1452476" cy="761039"/>
      </dsp:txXfrm>
    </dsp:sp>
    <dsp:sp modelId="{000FCC1F-07BE-4785-9354-FBA1BD8E3CD9}">
      <dsp:nvSpPr>
        <dsp:cNvPr id="0" name=""/>
        <dsp:cNvSpPr/>
      </dsp:nvSpPr>
      <dsp:spPr>
        <a:xfrm>
          <a:off x="6048101" y="0"/>
          <a:ext cx="1874787" cy="41148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/>
            <a:t>確保</a:t>
          </a:r>
        </a:p>
      </dsp:txBody>
      <dsp:txXfrm>
        <a:off x="6048101" y="0"/>
        <a:ext cx="1874787" cy="1234440"/>
      </dsp:txXfrm>
    </dsp:sp>
    <dsp:sp modelId="{E2137CBC-72AA-4F45-99D3-F33B66722751}">
      <dsp:nvSpPr>
        <dsp:cNvPr id="0" name=""/>
        <dsp:cNvSpPr/>
      </dsp:nvSpPr>
      <dsp:spPr>
        <a:xfrm>
          <a:off x="6235580" y="1234791"/>
          <a:ext cx="1499830" cy="8083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300" kern="1200" dirty="0"/>
            <a:t>裝備</a:t>
          </a:r>
          <a:endParaRPr lang="en-US" altLang="zh-TW" sz="3300" kern="1200" dirty="0"/>
        </a:p>
      </dsp:txBody>
      <dsp:txXfrm>
        <a:off x="6259257" y="1258468"/>
        <a:ext cx="1452476" cy="761039"/>
      </dsp:txXfrm>
    </dsp:sp>
    <dsp:sp modelId="{736FCCAC-1CD1-4300-98BE-2A84DC69B6BB}">
      <dsp:nvSpPr>
        <dsp:cNvPr id="0" name=""/>
        <dsp:cNvSpPr/>
      </dsp:nvSpPr>
      <dsp:spPr>
        <a:xfrm>
          <a:off x="6235580" y="2167553"/>
          <a:ext cx="1499830" cy="8083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300" kern="1200" dirty="0"/>
            <a:t>確保員</a:t>
          </a:r>
        </a:p>
      </dsp:txBody>
      <dsp:txXfrm>
        <a:off x="6259257" y="2191230"/>
        <a:ext cx="1452476" cy="761039"/>
      </dsp:txXfrm>
    </dsp:sp>
    <dsp:sp modelId="{B1B4E5C9-7F94-4BC4-BF23-54CDFC4DD044}">
      <dsp:nvSpPr>
        <dsp:cNvPr id="0" name=""/>
        <dsp:cNvSpPr/>
      </dsp:nvSpPr>
      <dsp:spPr>
        <a:xfrm>
          <a:off x="6235580" y="3100314"/>
          <a:ext cx="1499830" cy="8083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300" kern="1200" dirty="0"/>
            <a:t>自保點</a:t>
          </a:r>
        </a:p>
      </dsp:txBody>
      <dsp:txXfrm>
        <a:off x="6259257" y="3123991"/>
        <a:ext cx="1452476" cy="7610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A2B6DD-1474-401F-926E-3F712F012BB6}" type="datetimeFigureOut">
              <a:rPr lang="zh-TW" altLang="en-US" smtClean="0"/>
              <a:pPr/>
              <a:t>2025/2/12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FBC4D-C3FD-4900-9631-16A107D99E5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4574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BC4D-C3FD-4900-9631-16A107D99E59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5104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BC4D-C3FD-4900-9631-16A107D99E59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5169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BC4D-C3FD-4900-9631-16A107D99E59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5696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BC4D-C3FD-4900-9631-16A107D99E59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89501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BC4D-C3FD-4900-9631-16A107D99E59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6887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08A24-DCFD-48A5-B6DC-4B27D5AC39B9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5625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B4AE9-B887-4A9E-BBA1-371908D23984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1816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6A7FA1-E1CA-4A09-B893-2F323917B4E6}" type="slidenum">
              <a:rPr lang="en-US" altLang="zh-TW"/>
              <a:pPr/>
              <a:t>12</a:t>
            </a:fld>
            <a:endParaRPr lang="en-US" altLang="zh-TW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1515541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BC4D-C3FD-4900-9631-16A107D99E59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1327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BC4D-C3FD-4900-9631-16A107D99E59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6547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25C280-16B7-4C73-902D-56F85CA6B622}" type="slidenum">
              <a:rPr lang="en-US" altLang="zh-TW"/>
              <a:pPr/>
              <a:t>16</a:t>
            </a:fld>
            <a:endParaRPr lang="en-US" altLang="zh-TW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1886466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F997A1-E837-4FE1-AB61-FEA1A5511E6D}" type="slidenum">
              <a:rPr lang="en-US" altLang="zh-TW"/>
              <a:pPr/>
              <a:t>17</a:t>
            </a:fld>
            <a:endParaRPr lang="en-US" altLang="zh-TW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129835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776D5B-242C-459C-B4DE-4310547C6B8C}" type="slidenum">
              <a:rPr lang="en-US" altLang="zh-TW"/>
              <a:pPr/>
              <a:t>18</a:t>
            </a:fld>
            <a:endParaRPr lang="en-US" altLang="zh-TW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291173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456CC2-AE4F-42D1-A016-1DF9098998E3}" type="slidenum">
              <a:rPr lang="en-US" altLang="zh-TW"/>
              <a:pPr/>
              <a:t>19</a:t>
            </a:fld>
            <a:endParaRPr lang="en-US" altLang="zh-TW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1494030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28" name="標題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cxnSp>
        <p:nvCxnSpPr>
          <p:cNvPr id="8" name="直線接點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橢圓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日期版面配置區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8D80-782F-41BB-AD7F-0696F9589678}" type="datetimeFigureOut">
              <a:rPr lang="zh-TW" altLang="en-US" smtClean="0"/>
              <a:pPr/>
              <a:t>2025/2/12</a:t>
            </a:fld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EC9270-61D8-4207-811F-6C2D4B233BCD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8D80-782F-41BB-AD7F-0696F9589678}" type="datetimeFigureOut">
              <a:rPr lang="zh-TW" altLang="en-US" smtClean="0"/>
              <a:pPr/>
              <a:t>2025/2/12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9270-61D8-4207-811F-6C2D4B233BC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8D80-782F-41BB-AD7F-0696F9589678}" type="datetimeFigureOut">
              <a:rPr lang="zh-TW" altLang="en-US" smtClean="0"/>
              <a:pPr/>
              <a:t>2025/2/12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9270-61D8-4207-811F-6C2D4B233BC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0F88D80-782F-41BB-AD7F-0696F9589678}" type="datetimeFigureOut">
              <a:rPr lang="zh-TW" altLang="en-US" smtClean="0"/>
              <a:pPr/>
              <a:t>2025/2/12</a:t>
            </a:fld>
            <a:endParaRPr lang="zh-TW" altLang="en-US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8EC9270-61D8-4207-811F-6C2D4B233BCD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6" name="頁尾版面配置區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8D80-782F-41BB-AD7F-0696F9589678}" type="datetimeFigureOut">
              <a:rPr lang="zh-TW" altLang="en-US" smtClean="0"/>
              <a:pPr/>
              <a:t>2025/2/12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9270-61D8-4207-811F-6C2D4B233BCD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cxnSp>
        <p:nvCxnSpPr>
          <p:cNvPr id="7" name="直線接點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8D80-782F-41BB-AD7F-0696F9589678}" type="datetimeFigureOut">
              <a:rPr lang="zh-TW" altLang="en-US" smtClean="0"/>
              <a:pPr/>
              <a:t>2025/2/12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9270-61D8-4207-811F-6C2D4B233BCD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9270-61D8-4207-811F-6C2D4B233BCD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8D80-782F-41BB-AD7F-0696F9589678}" type="datetimeFigureOut">
              <a:rPr lang="zh-TW" altLang="en-US" smtClean="0"/>
              <a:pPr/>
              <a:t>2025/2/12</a:t>
            </a:fld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32" name="內容版面配置區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34" name="內容版面配置區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cxnSp>
        <p:nvCxnSpPr>
          <p:cNvPr id="10" name="直線接點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8D80-782F-41BB-AD7F-0696F9589678}" type="datetimeFigureOut">
              <a:rPr lang="zh-TW" altLang="en-US" smtClean="0"/>
              <a:pPr/>
              <a:t>2025/2/12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9270-61D8-4207-811F-6C2D4B233BCD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8D80-782F-41BB-AD7F-0696F9589678}" type="datetimeFigureOut">
              <a:rPr lang="zh-TW" altLang="en-US" smtClean="0"/>
              <a:pPr/>
              <a:t>2025/2/12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9270-61D8-4207-811F-6C2D4B233BC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內容版面配置區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31" name="標題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0F88D80-782F-41BB-AD7F-0696F9589678}" type="datetimeFigureOut">
              <a:rPr lang="zh-TW" altLang="en-US" smtClean="0"/>
              <a:pPr/>
              <a:t>2025/2/12</a:t>
            </a:fld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8EC9270-61D8-4207-811F-6C2D4B233BCD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zh-TW" altLang="en-US"/>
              <a:t>按一下圖示以新增圖片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8D80-782F-41BB-AD7F-0696F9589678}" type="datetimeFigureOut">
              <a:rPr lang="zh-TW" altLang="en-US" smtClean="0"/>
              <a:pPr/>
              <a:t>2025/2/12</a:t>
            </a:fld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EC9270-61D8-4207-811F-6C2D4B233BCD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0F88D80-782F-41BB-AD7F-0696F9589678}" type="datetimeFigureOut">
              <a:rPr lang="zh-TW" altLang="en-US" smtClean="0"/>
              <a:pPr/>
              <a:t>2025/2/12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8EC9270-61D8-4207-811F-6C2D4B233BCD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20.xml"/><Relationship Id="rId4" Type="http://schemas.openxmlformats.org/officeDocument/2006/relationships/slide" Target="slide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hyperlink" Target="http://prince-outdoor.com.tw/river/diving41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1020426&#28335;&#28330;&#31532;&#19977;&#26799;.mp4" TargetMode="External"/><Relationship Id="rId2" Type="http://schemas.openxmlformats.org/officeDocument/2006/relationships/hyperlink" Target="105&#28335;&#28330;&#22320;&#22235;&#26799;&#27425;.mp4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20.xml"/><Relationship Id="rId4" Type="http://schemas.openxmlformats.org/officeDocument/2006/relationships/slide" Target="slide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hyperlink" Target="105&#28335;&#28330;&#31532;&#20108;&#26799;&#27425;.mp4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hyperlink" Target="https://youtu.be/UBCr0ApZVXc" TargetMode="External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&#27683;&#20505;.docx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g.co/maps/wac7x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55104" y="5658352"/>
            <a:ext cx="8305800" cy="1143000"/>
          </a:xfrm>
        </p:spPr>
        <p:txBody>
          <a:bodyPr/>
          <a:lstStyle/>
          <a:p>
            <a:r>
              <a:rPr lang="zh-TW" altLang="en-US" dirty="0"/>
              <a:t>魏子超 老師</a:t>
            </a:r>
            <a:endParaRPr lang="en-US" altLang="zh-TW" dirty="0"/>
          </a:p>
          <a:p>
            <a:r>
              <a:rPr lang="zh-TW" altLang="en-US" dirty="0">
                <a:latin typeface="Arial" panose="020B0604020202020204" pitchFamily="34" charset="0"/>
              </a:rPr>
              <a:t>新竹市立光武國中 </a:t>
            </a:r>
            <a:r>
              <a:rPr lang="en-US" altLang="zh-TW" dirty="0"/>
              <a:t>2025/2/12</a:t>
            </a: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57200" y="476672"/>
            <a:ext cx="8305800" cy="851344"/>
          </a:xfrm>
        </p:spPr>
        <p:txBody>
          <a:bodyPr/>
          <a:lstStyle/>
          <a:p>
            <a:r>
              <a:rPr lang="zh-TW" altLang="en-US" dirty="0"/>
              <a:t>與自然共舞─溯溪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895728D-4B17-5279-4FEE-8B56E4D55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84" y="1362427"/>
            <a:ext cx="5688632" cy="426647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-114300" y="0"/>
            <a:ext cx="9258300" cy="6858000"/>
            <a:chOff x="-36" y="0"/>
            <a:chExt cx="5832" cy="4320"/>
          </a:xfrm>
        </p:grpSpPr>
        <p:pic>
          <p:nvPicPr>
            <p:cNvPr id="5" name="Picture 4" descr="秀巒GP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6" y="0"/>
              <a:ext cx="5832" cy="4320"/>
            </a:xfrm>
            <a:prstGeom prst="rect">
              <a:avLst/>
            </a:prstGeom>
            <a:noFill/>
          </p:spPr>
        </p:pic>
        <p:sp>
          <p:nvSpPr>
            <p:cNvPr id="11" name="AutoShape 12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313" y="3271"/>
              <a:ext cx="545" cy="272"/>
            </a:xfrm>
            <a:prstGeom prst="wedgeRoundRectCallout">
              <a:avLst>
                <a:gd name="adj1" fmla="val -40770"/>
                <a:gd name="adj2" fmla="val -168491"/>
                <a:gd name="adj3" fmla="val 16667"/>
              </a:avLst>
            </a:prstGeom>
            <a:solidFill>
              <a:schemeClr val="tx2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zh-TW" altLang="en-US" b="1" dirty="0">
                  <a:solidFill>
                    <a:srgbClr val="FF0066"/>
                  </a:solidFill>
                  <a:latin typeface="Arial" charset="0"/>
                </a:rPr>
                <a:t>溯溪</a:t>
              </a:r>
              <a:r>
                <a:rPr lang="en-US" altLang="zh-TW" b="1" dirty="0">
                  <a:solidFill>
                    <a:srgbClr val="FF0066"/>
                  </a:solidFill>
                  <a:latin typeface="Arial" charset="0"/>
                </a:rPr>
                <a:t>A</a:t>
              </a:r>
              <a:endParaRPr lang="zh-TW" altLang="en-US" b="1" dirty="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12" name="AutoShape 13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689" y="527"/>
              <a:ext cx="681" cy="817"/>
            </a:xfrm>
            <a:prstGeom prst="wedgeRoundRectCallout">
              <a:avLst>
                <a:gd name="adj1" fmla="val -11621"/>
                <a:gd name="adj2" fmla="val 100952"/>
                <a:gd name="adj3" fmla="val 16667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zh-TW" altLang="en-US" b="1" dirty="0">
                  <a:solidFill>
                    <a:srgbClr val="FF0066"/>
                  </a:solidFill>
                  <a:latin typeface="Arial" charset="0"/>
                </a:rPr>
                <a:t>溯溪</a:t>
              </a:r>
              <a:r>
                <a:rPr lang="en-US" altLang="zh-TW" b="1" dirty="0">
                  <a:solidFill>
                    <a:srgbClr val="FF0066"/>
                  </a:solidFill>
                  <a:latin typeface="Arial" charset="0"/>
                </a:rPr>
                <a:t>A</a:t>
              </a:r>
            </a:p>
            <a:p>
              <a:pPr algn="ctr"/>
              <a:r>
                <a:rPr lang="zh-TW" altLang="en-US" b="1" dirty="0">
                  <a:solidFill>
                    <a:srgbClr val="FF0066"/>
                  </a:solidFill>
                  <a:latin typeface="Arial" charset="0"/>
                </a:rPr>
                <a:t>漂流</a:t>
              </a:r>
              <a:r>
                <a:rPr lang="en-US" altLang="zh-TW" b="1" dirty="0">
                  <a:solidFill>
                    <a:srgbClr val="FF0066"/>
                  </a:solidFill>
                  <a:latin typeface="Arial" charset="0"/>
                </a:rPr>
                <a:t>B</a:t>
              </a:r>
            </a:p>
            <a:p>
              <a:pPr algn="ctr"/>
              <a:r>
                <a:rPr lang="zh-TW" altLang="en-US" b="1" dirty="0">
                  <a:solidFill>
                    <a:srgbClr val="FF0066"/>
                  </a:solidFill>
                  <a:latin typeface="Arial" charset="0"/>
                </a:rPr>
                <a:t>生態</a:t>
              </a:r>
              <a:r>
                <a:rPr lang="en-US" altLang="zh-TW" b="1" dirty="0">
                  <a:solidFill>
                    <a:srgbClr val="FF0066"/>
                  </a:solidFill>
                  <a:latin typeface="Arial" charset="0"/>
                </a:rPr>
                <a:t>A</a:t>
              </a:r>
            </a:p>
            <a:p>
              <a:pPr algn="ctr"/>
              <a:r>
                <a:rPr lang="zh-TW" altLang="en-US" b="1" dirty="0">
                  <a:solidFill>
                    <a:srgbClr val="FF0066"/>
                  </a:solidFill>
                  <a:latin typeface="Arial" charset="0"/>
                </a:rPr>
                <a:t>地質</a:t>
              </a:r>
              <a:r>
                <a:rPr lang="en-US" altLang="zh-TW" b="1" dirty="0">
                  <a:solidFill>
                    <a:srgbClr val="FF0066"/>
                  </a:solidFill>
                  <a:latin typeface="Arial" charset="0"/>
                </a:rPr>
                <a:t>A</a:t>
              </a:r>
              <a:endParaRPr lang="zh-TW" altLang="en-US" b="1" dirty="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13" name="AutoShape 14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3787" y="1570"/>
              <a:ext cx="817" cy="363"/>
            </a:xfrm>
            <a:prstGeom prst="wedgeRoundRectCallout">
              <a:avLst>
                <a:gd name="adj1" fmla="val -60988"/>
                <a:gd name="adj2" fmla="val 181269"/>
                <a:gd name="adj3" fmla="val 16667"/>
              </a:avLst>
            </a:prstGeom>
            <a:solidFill>
              <a:schemeClr val="tx1"/>
            </a:solidFill>
            <a:ln w="635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lnSpc>
                  <a:spcPct val="150000"/>
                </a:lnSpc>
              </a:pPr>
              <a:r>
                <a:rPr lang="zh-TW" altLang="en-US" b="1" dirty="0">
                  <a:solidFill>
                    <a:srgbClr val="3333FF"/>
                  </a:solidFill>
                  <a:latin typeface="Arial" charset="0"/>
                </a:rPr>
                <a:t>光武溫泉</a:t>
              </a:r>
            </a:p>
          </p:txBody>
        </p:sp>
        <p:sp>
          <p:nvSpPr>
            <p:cNvPr id="14" name="AutoShape 15">
              <a:hlinkClick r:id="rId5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553" y="3321"/>
              <a:ext cx="817" cy="907"/>
            </a:xfrm>
            <a:prstGeom prst="wedgeRoundRectCallout">
              <a:avLst>
                <a:gd name="adj1" fmla="val -79035"/>
                <a:gd name="adj2" fmla="val -86750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zh-TW" altLang="en-US" b="1" dirty="0">
                  <a:solidFill>
                    <a:srgbClr val="FF0066"/>
                  </a:solidFill>
                  <a:latin typeface="Arial" charset="0"/>
                </a:rPr>
                <a:t>渡河</a:t>
              </a:r>
              <a:r>
                <a:rPr lang="en-US" altLang="zh-TW" b="1" dirty="0">
                  <a:solidFill>
                    <a:srgbClr val="FF0066"/>
                  </a:solidFill>
                  <a:latin typeface="Arial" charset="0"/>
                </a:rPr>
                <a:t>A</a:t>
              </a:r>
            </a:p>
            <a:p>
              <a:pPr algn="ctr"/>
              <a:r>
                <a:rPr lang="zh-TW" altLang="en-US" b="1" dirty="0">
                  <a:solidFill>
                    <a:srgbClr val="FF0066"/>
                  </a:solidFill>
                  <a:latin typeface="Arial" charset="0"/>
                </a:rPr>
                <a:t>溯溪</a:t>
              </a:r>
              <a:r>
                <a:rPr lang="en-US" altLang="zh-TW" b="1" dirty="0">
                  <a:solidFill>
                    <a:srgbClr val="FF0066"/>
                  </a:solidFill>
                  <a:latin typeface="Arial" charset="0"/>
                </a:rPr>
                <a:t>B</a:t>
              </a:r>
            </a:p>
            <a:p>
              <a:pPr algn="ctr"/>
              <a:r>
                <a:rPr lang="zh-TW" altLang="en-US" b="1" dirty="0">
                  <a:solidFill>
                    <a:srgbClr val="FF0066"/>
                  </a:solidFill>
                  <a:latin typeface="Arial" charset="0"/>
                </a:rPr>
                <a:t>漂流</a:t>
              </a:r>
              <a:r>
                <a:rPr lang="en-US" altLang="zh-TW" b="1" dirty="0">
                  <a:solidFill>
                    <a:srgbClr val="FF0066"/>
                  </a:solidFill>
                  <a:latin typeface="Arial" charset="0"/>
                </a:rPr>
                <a:t>B</a:t>
              </a:r>
            </a:p>
            <a:p>
              <a:pPr algn="ctr"/>
              <a:r>
                <a:rPr lang="zh-TW" altLang="en-US" b="1" dirty="0">
                  <a:solidFill>
                    <a:srgbClr val="FF0066"/>
                  </a:solidFill>
                  <a:latin typeface="Arial" charset="0"/>
                </a:rPr>
                <a:t>生態</a:t>
              </a:r>
              <a:r>
                <a:rPr lang="en-US" altLang="zh-TW" b="1" dirty="0">
                  <a:solidFill>
                    <a:srgbClr val="FF0066"/>
                  </a:solidFill>
                  <a:latin typeface="Arial" charset="0"/>
                </a:rPr>
                <a:t>A</a:t>
              </a:r>
              <a:endParaRPr lang="zh-TW" altLang="en-US" b="1" dirty="0">
                <a:solidFill>
                  <a:srgbClr val="FF0066"/>
                </a:solidFill>
                <a:latin typeface="Arial" charset="0"/>
              </a:endParaRPr>
            </a:p>
          </p:txBody>
        </p:sp>
      </p:grpSp>
      <p:sp>
        <p:nvSpPr>
          <p:cNvPr id="15" name="AutoShap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-19283" y="1916113"/>
            <a:ext cx="1062892" cy="828674"/>
          </a:xfrm>
          <a:prstGeom prst="wedgeRoundRectCallout">
            <a:avLst>
              <a:gd name="adj1" fmla="val 70870"/>
              <a:gd name="adj2" fmla="val 76394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溯溪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B</a:t>
            </a:r>
          </a:p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漂流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C</a:t>
            </a:r>
            <a:endParaRPr lang="zh-TW" altLang="en-US" b="1" dirty="0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16" name="AutoShap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90328" y="635001"/>
            <a:ext cx="1057485" cy="777874"/>
          </a:xfrm>
          <a:prstGeom prst="wedgeRoundRectCallout">
            <a:avLst>
              <a:gd name="adj1" fmla="val 82406"/>
              <a:gd name="adj2" fmla="val 102487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攀岩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C</a:t>
            </a:r>
          </a:p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生態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B</a:t>
            </a:r>
            <a:endParaRPr lang="zh-TW" altLang="en-US" b="1" dirty="0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17" name="AutoShap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9056" y="3212976"/>
            <a:ext cx="962544" cy="720080"/>
          </a:xfrm>
          <a:prstGeom prst="wedgeRoundRectCallout">
            <a:avLst>
              <a:gd name="adj1" fmla="val 60601"/>
              <a:gd name="adj2" fmla="val 105466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跳水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A</a:t>
            </a:r>
          </a:p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漂流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A</a:t>
            </a:r>
            <a:endParaRPr lang="zh-TW" altLang="en-US" b="1" dirty="0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18" name="AutoShap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1403648" y="2708275"/>
            <a:ext cx="962544" cy="720725"/>
          </a:xfrm>
          <a:prstGeom prst="wedgeRoundRectCallout">
            <a:avLst>
              <a:gd name="adj1" fmla="val -66529"/>
              <a:gd name="adj2" fmla="val 221209"/>
              <a:gd name="adj3" fmla="val 16667"/>
            </a:avLst>
          </a:prstGeom>
          <a:solidFill>
            <a:schemeClr val="tx2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渡河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A</a:t>
            </a:r>
          </a:p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漂流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B</a:t>
            </a:r>
            <a:endParaRPr lang="zh-TW" altLang="en-US" b="1" dirty="0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20" name="AutoShap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2542097" y="2907624"/>
            <a:ext cx="962544" cy="1025432"/>
          </a:xfrm>
          <a:prstGeom prst="wedgeRoundRectCallout">
            <a:avLst>
              <a:gd name="adj1" fmla="val -52559"/>
              <a:gd name="adj2" fmla="val 97623"/>
              <a:gd name="adj3" fmla="val 16667"/>
            </a:avLst>
          </a:prstGeom>
          <a:solidFill>
            <a:schemeClr val="tx2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跳水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C</a:t>
            </a:r>
          </a:p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漂流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B</a:t>
            </a:r>
          </a:p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地質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A</a:t>
            </a:r>
            <a:endParaRPr lang="zh-TW" altLang="en-US" b="1" dirty="0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21" name="AutoShape 1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798200" y="5775417"/>
            <a:ext cx="865188" cy="431800"/>
          </a:xfrm>
          <a:prstGeom prst="wedgeRoundRectCallout">
            <a:avLst>
              <a:gd name="adj1" fmla="val -31445"/>
              <a:gd name="adj2" fmla="val -352228"/>
              <a:gd name="adj3" fmla="val 16667"/>
            </a:avLst>
          </a:prstGeom>
          <a:solidFill>
            <a:schemeClr val="tx2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滑水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A</a:t>
            </a:r>
            <a:endParaRPr lang="zh-TW" altLang="en-US" b="1" dirty="0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22" name="AutoShap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661353" y="4782126"/>
            <a:ext cx="1296988" cy="1425091"/>
          </a:xfrm>
          <a:prstGeom prst="wedgeRoundRectCallout">
            <a:avLst>
              <a:gd name="adj1" fmla="val -151611"/>
              <a:gd name="adj2" fmla="val -6900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渡河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B</a:t>
            </a:r>
          </a:p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漂流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A</a:t>
            </a:r>
          </a:p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地質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A</a:t>
            </a:r>
          </a:p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跳水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B</a:t>
            </a:r>
            <a:endParaRPr lang="zh-TW" altLang="en-US" b="1" dirty="0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23" name="AutoShap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892426" y="1412875"/>
            <a:ext cx="1103312" cy="1079500"/>
          </a:xfrm>
          <a:prstGeom prst="wedgeRoundRectCallout">
            <a:avLst>
              <a:gd name="adj1" fmla="val 68663"/>
              <a:gd name="adj2" fmla="val 19214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漂流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AA</a:t>
            </a:r>
          </a:p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地質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A</a:t>
            </a:r>
          </a:p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跳水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B</a:t>
            </a:r>
            <a:endParaRPr lang="zh-TW" altLang="en-US" b="1" dirty="0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24" name="AutoShape 1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661353" y="814386"/>
            <a:ext cx="1081088" cy="1101727"/>
          </a:xfrm>
          <a:prstGeom prst="wedgeRoundRectCallout">
            <a:avLst>
              <a:gd name="adj1" fmla="val -57643"/>
              <a:gd name="adj2" fmla="val 184932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溯溪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B</a:t>
            </a:r>
          </a:p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生態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A</a:t>
            </a:r>
          </a:p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地質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A</a:t>
            </a:r>
            <a:endParaRPr lang="zh-TW" altLang="en-US" b="1" dirty="0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25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404101" y="1952625"/>
            <a:ext cx="1128339" cy="827881"/>
          </a:xfrm>
          <a:prstGeom prst="wedgeRoundRectCallout">
            <a:avLst>
              <a:gd name="adj1" fmla="val -110491"/>
              <a:gd name="adj2" fmla="val 162903"/>
              <a:gd name="adj3" fmla="val 16667"/>
            </a:avLst>
          </a:prstGeom>
          <a:solidFill>
            <a:schemeClr val="tx1"/>
          </a:solidFill>
          <a:ln w="635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3333FF"/>
                </a:solidFill>
                <a:latin typeface="Arial" charset="0"/>
              </a:rPr>
              <a:t>漂流</a:t>
            </a:r>
            <a:r>
              <a:rPr lang="en-US" altLang="zh-TW" b="1" dirty="0">
                <a:solidFill>
                  <a:srgbClr val="3333FF"/>
                </a:solidFill>
                <a:latin typeface="Arial" charset="0"/>
              </a:rPr>
              <a:t>A</a:t>
            </a:r>
          </a:p>
          <a:p>
            <a:pPr algn="ctr"/>
            <a:r>
              <a:rPr lang="zh-TW" altLang="en-US" b="1" dirty="0">
                <a:solidFill>
                  <a:srgbClr val="3333FF"/>
                </a:solidFill>
                <a:latin typeface="Arial" charset="0"/>
              </a:rPr>
              <a:t>溫泉</a:t>
            </a:r>
          </a:p>
        </p:txBody>
      </p:sp>
    </p:spTree>
    <p:extLst>
      <p:ext uri="{BB962C8B-B14F-4D97-AF65-F5344CB8AC3E}">
        <p14:creationId xmlns:p14="http://schemas.microsoft.com/office/powerpoint/2010/main" val="2235746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4" descr="秀巒G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611560" y="1268760"/>
            <a:ext cx="1656184" cy="3744416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763960" y="3717032"/>
            <a:ext cx="2511896" cy="1296144"/>
          </a:xfrm>
          <a:prstGeom prst="rect">
            <a:avLst/>
          </a:prstGeom>
          <a:noFill/>
          <a:ln w="63500">
            <a:solidFill>
              <a:srgbClr val="00B05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02912" y="4044243"/>
            <a:ext cx="3741095" cy="1296144"/>
          </a:xfrm>
          <a:prstGeom prst="rect">
            <a:avLst/>
          </a:prstGeom>
          <a:noFill/>
          <a:ln w="63500">
            <a:solidFill>
              <a:srgbClr val="0070C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63688" y="2276872"/>
            <a:ext cx="4032448" cy="2879740"/>
          </a:xfrm>
          <a:prstGeom prst="rect">
            <a:avLst/>
          </a:prstGeom>
          <a:noFill/>
          <a:ln w="63500"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944053" y="2281355"/>
            <a:ext cx="1224136" cy="2879740"/>
          </a:xfrm>
          <a:prstGeom prst="rect">
            <a:avLst/>
          </a:prstGeom>
          <a:noFill/>
          <a:ln w="63500" cmpd="dbl">
            <a:solidFill>
              <a:srgbClr val="FF0000"/>
            </a:solidFill>
            <a:prstDash val="dash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995213" y="894401"/>
            <a:ext cx="5109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溯溪場域課程教室</a:t>
            </a:r>
          </a:p>
        </p:txBody>
      </p:sp>
    </p:spTree>
    <p:extLst>
      <p:ext uri="{BB962C8B-B14F-4D97-AF65-F5344CB8AC3E}">
        <p14:creationId xmlns:p14="http://schemas.microsoft.com/office/powerpoint/2010/main" val="2270481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/>
          </a:p>
        </p:txBody>
      </p:sp>
      <p:pic>
        <p:nvPicPr>
          <p:cNvPr id="38916" name="Picture 4" descr="CIMG13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60350" y="-195263"/>
            <a:ext cx="9404350" cy="70532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F:\99溯溪\籌備會議\DSC_380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1962150" y="-911225"/>
            <a:ext cx="13069888" cy="8680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_3812.jpg"/>
          <p:cNvPicPr>
            <a:picLocks noGrp="1" noChangeAspect="1"/>
          </p:cNvPicPr>
          <p:nvPr isPhoto="1"/>
        </p:nvPicPr>
        <p:blipFill>
          <a:blip r:embed="rId3" cstate="screen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2"/>
          <p:cNvSpPr txBox="1">
            <a:spLocks/>
          </p:cNvSpPr>
          <p:nvPr/>
        </p:nvSpPr>
        <p:spPr>
          <a:xfrm>
            <a:off x="457200" y="2048427"/>
            <a:ext cx="8229600" cy="12192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8800" dirty="0"/>
              <a:t>水位</a:t>
            </a:r>
          </a:p>
        </p:txBody>
      </p:sp>
    </p:spTree>
    <p:extLst>
      <p:ext uri="{BB962C8B-B14F-4D97-AF65-F5344CB8AC3E}">
        <p14:creationId xmlns:p14="http://schemas.microsoft.com/office/powerpoint/2010/main" val="2252349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/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7885113" y="3573463"/>
            <a:ext cx="503237" cy="215900"/>
          </a:xfrm>
          <a:prstGeom prst="rightArrow">
            <a:avLst>
              <a:gd name="adj1" fmla="val 50000"/>
              <a:gd name="adj2" fmla="val 582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pic>
          <p:nvPicPr>
            <p:cNvPr id="10244" name="Picture 4" descr="CIMG1877"/>
            <p:cNvPicPr>
              <a:picLocks noChangeAspect="1" noChangeArrowheads="1"/>
            </p:cNvPicPr>
            <p:nvPr/>
          </p:nvPicPr>
          <p:blipFill>
            <a:blip r:embed="rId3" cstate="print">
              <a:lum bright="18000" contrast="42000"/>
            </a:blip>
            <a:srcRect/>
            <a:stretch>
              <a:fillRect/>
            </a:stretch>
          </p:blipFill>
          <p:spPr bwMode="auto">
            <a:xfrm>
              <a:off x="0" y="0"/>
              <a:ext cx="5760" cy="4319"/>
            </a:xfrm>
            <a:prstGeom prst="rect">
              <a:avLst/>
            </a:prstGeom>
            <a:noFill/>
          </p:spPr>
        </p:pic>
        <p:sp>
          <p:nvSpPr>
            <p:cNvPr id="10246" name="Line 6"/>
            <p:cNvSpPr>
              <a:spLocks noChangeShapeType="1"/>
            </p:cNvSpPr>
            <p:nvPr/>
          </p:nvSpPr>
          <p:spPr bwMode="auto">
            <a:xfrm>
              <a:off x="0" y="2160"/>
              <a:ext cx="4468" cy="0"/>
            </a:xfrm>
            <a:prstGeom prst="line">
              <a:avLst/>
            </a:prstGeom>
            <a:noFill/>
            <a:ln w="730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247" name="Line 7"/>
            <p:cNvSpPr>
              <a:spLocks noChangeShapeType="1"/>
            </p:cNvSpPr>
            <p:nvPr/>
          </p:nvSpPr>
          <p:spPr bwMode="auto">
            <a:xfrm>
              <a:off x="4468" y="2160"/>
              <a:ext cx="1292" cy="272"/>
            </a:xfrm>
            <a:prstGeom prst="line">
              <a:avLst/>
            </a:prstGeom>
            <a:noFill/>
            <a:ln w="69850">
              <a:solidFill>
                <a:srgbClr val="FF0000"/>
              </a:solidFill>
              <a:prstDash val="dash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6084888" y="4941888"/>
            <a:ext cx="935037" cy="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22225"/>
            <a:ext cx="9115425" cy="6835775"/>
            <a:chOff x="0" y="14"/>
            <a:chExt cx="5742" cy="4306"/>
          </a:xfrm>
        </p:grpSpPr>
        <p:pic>
          <p:nvPicPr>
            <p:cNvPr id="3076" name="Picture 4" descr="CIMG027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4"/>
              <a:ext cx="5742" cy="4306"/>
            </a:xfrm>
            <a:prstGeom prst="rect">
              <a:avLst/>
            </a:prstGeom>
            <a:noFill/>
          </p:spPr>
        </p:pic>
        <p:sp>
          <p:nvSpPr>
            <p:cNvPr id="3077" name="Line 5"/>
            <p:cNvSpPr>
              <a:spLocks noChangeShapeType="1"/>
            </p:cNvSpPr>
            <p:nvPr/>
          </p:nvSpPr>
          <p:spPr bwMode="auto">
            <a:xfrm>
              <a:off x="0" y="1943"/>
              <a:ext cx="1020" cy="0"/>
            </a:xfrm>
            <a:prstGeom prst="line">
              <a:avLst/>
            </a:prstGeom>
            <a:noFill/>
            <a:ln w="730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78" name="Line 6"/>
            <p:cNvSpPr>
              <a:spLocks noChangeShapeType="1"/>
            </p:cNvSpPr>
            <p:nvPr/>
          </p:nvSpPr>
          <p:spPr bwMode="auto">
            <a:xfrm>
              <a:off x="1020" y="1960"/>
              <a:ext cx="1724" cy="318"/>
            </a:xfrm>
            <a:prstGeom prst="line">
              <a:avLst/>
            </a:prstGeom>
            <a:noFill/>
            <a:ln w="73025">
              <a:solidFill>
                <a:srgbClr val="FF0000"/>
              </a:solidFill>
              <a:prstDash val="dash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684213" y="4508500"/>
            <a:ext cx="935037" cy="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-323850" y="-387350"/>
            <a:ext cx="10367963" cy="7920038"/>
            <a:chOff x="-204" y="-244"/>
            <a:chExt cx="6531" cy="4989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-204" y="-244"/>
              <a:ext cx="6531" cy="4989"/>
              <a:chOff x="-204" y="-289"/>
              <a:chExt cx="6531" cy="4989"/>
            </a:xfrm>
          </p:grpSpPr>
          <p:pic>
            <p:nvPicPr>
              <p:cNvPr id="7174" name="Picture 6" descr="CIMG1286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lum bright="12000" contrast="12000"/>
              </a:blip>
              <a:srcRect/>
              <a:stretch>
                <a:fillRect/>
              </a:stretch>
            </p:blipFill>
            <p:spPr bwMode="auto">
              <a:xfrm>
                <a:off x="-204" y="-289"/>
                <a:ext cx="6531" cy="4989"/>
              </a:xfrm>
              <a:prstGeom prst="rect">
                <a:avLst/>
              </a:prstGeom>
              <a:noFill/>
              <a:ln w="73025">
                <a:miter lim="800000"/>
                <a:headEnd/>
                <a:tailEnd/>
              </a:ln>
            </p:spPr>
          </p:pic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123" y="1374"/>
                <a:ext cx="4355" cy="112"/>
              </a:xfrm>
              <a:prstGeom prst="line">
                <a:avLst/>
              </a:prstGeom>
              <a:noFill/>
              <a:ln w="730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177" name="AutoShape 9"/>
              <p:cNvSpPr>
                <a:spLocks noChangeArrowheads="1"/>
              </p:cNvSpPr>
              <p:nvPr/>
            </p:nvSpPr>
            <p:spPr bwMode="auto">
              <a:xfrm>
                <a:off x="4513" y="1570"/>
                <a:ext cx="317" cy="136"/>
              </a:xfrm>
              <a:prstGeom prst="rightArrow">
                <a:avLst>
                  <a:gd name="adj1" fmla="val 50000"/>
                  <a:gd name="adj2" fmla="val 58272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7178" name="Line 10"/>
              <p:cNvSpPr>
                <a:spLocks noChangeShapeType="1"/>
              </p:cNvSpPr>
              <p:nvPr/>
            </p:nvSpPr>
            <p:spPr bwMode="auto">
              <a:xfrm>
                <a:off x="4468" y="1480"/>
                <a:ext cx="1814" cy="861"/>
              </a:xfrm>
              <a:prstGeom prst="line">
                <a:avLst/>
              </a:prstGeom>
              <a:noFill/>
              <a:ln w="60325">
                <a:solidFill>
                  <a:srgbClr val="FF0000"/>
                </a:solidFill>
                <a:prstDash val="dashDot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7182" name="Line 14"/>
            <p:cNvSpPr>
              <a:spLocks noChangeShapeType="1"/>
            </p:cNvSpPr>
            <p:nvPr/>
          </p:nvSpPr>
          <p:spPr bwMode="auto">
            <a:xfrm>
              <a:off x="3334" y="1979"/>
              <a:ext cx="952" cy="0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/>
          </a:p>
        </p:txBody>
      </p:sp>
      <p:pic>
        <p:nvPicPr>
          <p:cNvPr id="18436" name="Picture 4" descr="CIMG14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41338" y="-1179513"/>
            <a:ext cx="11995151" cy="8996363"/>
          </a:xfrm>
          <a:prstGeom prst="rect">
            <a:avLst/>
          </a:prstGeom>
          <a:noFill/>
        </p:spPr>
      </p:pic>
      <p:sp>
        <p:nvSpPr>
          <p:cNvPr id="18437" name="Line 5"/>
          <p:cNvSpPr>
            <a:spLocks noChangeShapeType="1"/>
          </p:cNvSpPr>
          <p:nvPr/>
        </p:nvSpPr>
        <p:spPr bwMode="auto">
          <a:xfrm>
            <a:off x="2268538" y="1484313"/>
            <a:ext cx="3457575" cy="714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2"/>
          <p:cNvSpPr txBox="1">
            <a:spLocks/>
          </p:cNvSpPr>
          <p:nvPr/>
        </p:nvSpPr>
        <p:spPr>
          <a:xfrm>
            <a:off x="457200" y="2048427"/>
            <a:ext cx="8229600" cy="12192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8800" dirty="0"/>
              <a:t>緣起</a:t>
            </a:r>
          </a:p>
        </p:txBody>
      </p:sp>
    </p:spTree>
    <p:extLst>
      <p:ext uri="{BB962C8B-B14F-4D97-AF65-F5344CB8AC3E}">
        <p14:creationId xmlns:p14="http://schemas.microsoft.com/office/powerpoint/2010/main" val="2257512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2"/>
          <p:cNvSpPr txBox="1">
            <a:spLocks/>
          </p:cNvSpPr>
          <p:nvPr/>
        </p:nvSpPr>
        <p:spPr>
          <a:xfrm>
            <a:off x="457200" y="2048427"/>
            <a:ext cx="8229600" cy="12192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8800" dirty="0"/>
              <a:t>侵蝕</a:t>
            </a:r>
          </a:p>
        </p:txBody>
      </p:sp>
    </p:spTree>
    <p:extLst>
      <p:ext uri="{BB962C8B-B14F-4D97-AF65-F5344CB8AC3E}">
        <p14:creationId xmlns:p14="http://schemas.microsoft.com/office/powerpoint/2010/main" val="1630326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99溯溪\籌備會議\上石200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52499" y="63863"/>
            <a:ext cx="8220095" cy="3936641"/>
          </a:xfrm>
          <a:prstGeom prst="rect">
            <a:avLst/>
          </a:prstGeom>
          <a:noFill/>
        </p:spPr>
      </p:pic>
      <p:pic>
        <p:nvPicPr>
          <p:cNvPr id="1027" name="Picture 3" descr="F:\99溯溪\籌備會議\上石201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1438" y="3214686"/>
            <a:ext cx="6715140" cy="3564520"/>
          </a:xfrm>
          <a:prstGeom prst="rect">
            <a:avLst/>
          </a:prstGeom>
          <a:noFill/>
        </p:spPr>
      </p:pic>
      <p:sp>
        <p:nvSpPr>
          <p:cNvPr id="4" name="向右箭號 3"/>
          <p:cNvSpPr/>
          <p:nvPr/>
        </p:nvSpPr>
        <p:spPr>
          <a:xfrm>
            <a:off x="6572264" y="5929330"/>
            <a:ext cx="571504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7215206" y="5857892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2010/03/24</a:t>
            </a:r>
            <a:endParaRPr lang="zh-TW" altLang="en-US" dirty="0"/>
          </a:p>
        </p:txBody>
      </p:sp>
      <p:sp>
        <p:nvSpPr>
          <p:cNvPr id="7" name="向右箭號 6"/>
          <p:cNvSpPr/>
          <p:nvPr/>
        </p:nvSpPr>
        <p:spPr>
          <a:xfrm rot="5400000">
            <a:off x="7572396" y="3857628"/>
            <a:ext cx="571504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7286644" y="442913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2009/03/16</a:t>
            </a:r>
            <a:endParaRPr lang="zh-TW" altLang="en-US" dirty="0"/>
          </a:p>
        </p:txBody>
      </p:sp>
      <p:cxnSp>
        <p:nvCxnSpPr>
          <p:cNvPr id="9" name="直線單箭頭接點 8"/>
          <p:cNvCxnSpPr/>
          <p:nvPr/>
        </p:nvCxnSpPr>
        <p:spPr>
          <a:xfrm rot="16200000" flipV="1">
            <a:off x="6822297" y="392885"/>
            <a:ext cx="2357454" cy="18573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/>
          <p:nvPr/>
        </p:nvCxnSpPr>
        <p:spPr>
          <a:xfrm rot="10800000">
            <a:off x="4429124" y="3286124"/>
            <a:ext cx="2214578" cy="18573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F1020034.JPG"/>
          <p:cNvPicPr>
            <a:picLocks noGrp="1" noChangeAspect="1"/>
          </p:cNvPicPr>
          <p:nvPr isPhoto="1"/>
        </p:nvPicPr>
        <p:blipFill>
          <a:blip r:embed="rId3" cstate="screen">
            <a:lum/>
          </a:blip>
          <a:stretch>
            <a:fillRect/>
          </a:stretch>
        </p:blipFill>
        <p:spPr>
          <a:xfrm>
            <a:off x="0" y="366713"/>
            <a:ext cx="9144000" cy="61229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直線單箭頭接點 2"/>
          <p:cNvCxnSpPr/>
          <p:nvPr/>
        </p:nvCxnSpPr>
        <p:spPr>
          <a:xfrm rot="10800000">
            <a:off x="1142976" y="6000768"/>
            <a:ext cx="4857784" cy="14287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4"/>
          <p:cNvCxnSpPr/>
          <p:nvPr/>
        </p:nvCxnSpPr>
        <p:spPr>
          <a:xfrm rot="5400000" flipH="1" flipV="1">
            <a:off x="892959" y="4464867"/>
            <a:ext cx="1428760" cy="135729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_3897.jpg"/>
          <p:cNvPicPr>
            <a:picLocks noGrp="1" noChangeAspect="1"/>
          </p:cNvPicPr>
          <p:nvPr isPhoto="1"/>
        </p:nvPicPr>
        <p:blipFill>
          <a:blip r:embed="rId3" cstate="screen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直線單箭頭接點 2"/>
          <p:cNvCxnSpPr/>
          <p:nvPr/>
        </p:nvCxnSpPr>
        <p:spPr>
          <a:xfrm rot="5400000">
            <a:off x="5393537" y="3393281"/>
            <a:ext cx="1643074" cy="128588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4"/>
          <p:cNvCxnSpPr/>
          <p:nvPr/>
        </p:nvCxnSpPr>
        <p:spPr>
          <a:xfrm rot="5400000">
            <a:off x="5036347" y="5393545"/>
            <a:ext cx="928694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/>
          <p:cNvCxnSpPr/>
          <p:nvPr/>
        </p:nvCxnSpPr>
        <p:spPr>
          <a:xfrm rot="10800000">
            <a:off x="1928794" y="4214818"/>
            <a:ext cx="2786082" cy="192882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_3926.jpg"/>
          <p:cNvPicPr>
            <a:picLocks noGrp="1" noChangeAspect="1"/>
          </p:cNvPicPr>
          <p:nvPr isPhoto="1"/>
        </p:nvPicPr>
        <p:blipFill>
          <a:blip r:embed="rId3" cstate="screen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LMC\100溯溪\1000408第一梯次\1000408壓縮\L10809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782" y="620688"/>
            <a:ext cx="9602690" cy="54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7052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2"/>
          <p:cNvSpPr txBox="1">
            <a:spLocks/>
          </p:cNvSpPr>
          <p:nvPr/>
        </p:nvSpPr>
        <p:spPr>
          <a:xfrm>
            <a:off x="457200" y="2048427"/>
            <a:ext cx="8229600" cy="12192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8800" dirty="0"/>
              <a:t>裝備</a:t>
            </a:r>
          </a:p>
        </p:txBody>
      </p:sp>
    </p:spTree>
    <p:extLst>
      <p:ext uri="{BB962C8B-B14F-4D97-AF65-F5344CB8AC3E}">
        <p14:creationId xmlns:p14="http://schemas.microsoft.com/office/powerpoint/2010/main" val="30912102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描述: http://prince-outdoor.com.tw/diving/SHOE.jpg">
            <a:hlinkClick r:id="rId2" tgtFrame="_blank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919" y="4187742"/>
            <a:ext cx="2319229" cy="171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 descr="描述: http://prince-outdoor.com.tw/river/DSCF0065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98" y="3103155"/>
            <a:ext cx="2676525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 descr="描述: http://prince-outdoor.com.tw/saving/DSCF0049-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432" y="601499"/>
            <a:ext cx="2322709" cy="326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圖片 8" descr="描述: http://prince-outdoor.com.tw/diving/1285898307746681173-LYCRA-5105M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601499"/>
            <a:ext cx="2452638" cy="5313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圖片 9" descr="描述: 熱塑性塑料的外殼與旁邊透氣孔。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00" y="461808"/>
            <a:ext cx="2676525" cy="25294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字方塊 1"/>
          <p:cNvSpPr txBox="1"/>
          <p:nvPr/>
        </p:nvSpPr>
        <p:spPr>
          <a:xfrm>
            <a:off x="5133368" y="6002124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rgbClr val="FFFF00"/>
                </a:solidFill>
              </a:rPr>
              <a:t>學校提供借用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799981" y="5238965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rgbClr val="FFFF00"/>
                </a:solidFill>
              </a:rPr>
              <a:t>自行準備</a:t>
            </a:r>
          </a:p>
        </p:txBody>
      </p:sp>
      <p:sp>
        <p:nvSpPr>
          <p:cNvPr id="3" name="圓角矩形 2"/>
          <p:cNvSpPr/>
          <p:nvPr/>
        </p:nvSpPr>
        <p:spPr>
          <a:xfrm>
            <a:off x="185243" y="146266"/>
            <a:ext cx="2850432" cy="591377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3419872" y="146266"/>
            <a:ext cx="5478970" cy="65188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77818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2"/>
          <p:cNvSpPr txBox="1">
            <a:spLocks/>
          </p:cNvSpPr>
          <p:nvPr/>
        </p:nvSpPr>
        <p:spPr>
          <a:xfrm>
            <a:off x="457200" y="2048427"/>
            <a:ext cx="8229600" cy="12192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8800" dirty="0"/>
              <a:t>溯溪</a:t>
            </a:r>
          </a:p>
        </p:txBody>
      </p:sp>
    </p:spTree>
    <p:extLst>
      <p:ext uri="{BB962C8B-B14F-4D97-AF65-F5344CB8AC3E}">
        <p14:creationId xmlns:p14="http://schemas.microsoft.com/office/powerpoint/2010/main" val="4240434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000" b="1" dirty="0">
                <a:solidFill>
                  <a:srgbClr val="FFFF00"/>
                </a:solidFill>
                <a:hlinkClick r:id="rId2" action="ppaction://hlinkfile"/>
              </a:rPr>
              <a:t>溯溪的四種操作課程</a:t>
            </a:r>
            <a:endParaRPr lang="zh-TW" altLang="en-US" sz="4000" b="1" dirty="0">
              <a:solidFill>
                <a:srgbClr val="FFFF00"/>
              </a:solidFill>
              <a:hlinkClick r:id="rId3" action="ppaction://hlinkfile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755576" y="1600200"/>
            <a:ext cx="7778824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TW" altLang="en-US" sz="6000" dirty="0">
                <a:latin typeface="標楷體" pitchFamily="65" charset="-120"/>
              </a:rPr>
              <a:t>漂流</a:t>
            </a:r>
            <a:r>
              <a:rPr lang="en-US" altLang="zh-TW" sz="6000" dirty="0">
                <a:latin typeface="標楷體" pitchFamily="65" charset="-120"/>
              </a:rPr>
              <a:t>(</a:t>
            </a:r>
            <a:r>
              <a:rPr lang="zh-TW" altLang="en-US" sz="6000" dirty="0">
                <a:latin typeface="標楷體" pitchFamily="65" charset="-120"/>
              </a:rPr>
              <a:t>滑水</a:t>
            </a:r>
            <a:r>
              <a:rPr lang="en-US" altLang="zh-TW" sz="6000" dirty="0">
                <a:latin typeface="標楷體" pitchFamily="65" charset="-120"/>
              </a:rPr>
              <a:t>)</a:t>
            </a:r>
          </a:p>
          <a:p>
            <a:r>
              <a:rPr lang="zh-TW" altLang="en-US" sz="6000" dirty="0">
                <a:latin typeface="標楷體" pitchFamily="65" charset="-120"/>
              </a:rPr>
              <a:t>上溯</a:t>
            </a:r>
            <a:endParaRPr lang="en-US" altLang="zh-TW" sz="6000" dirty="0">
              <a:latin typeface="標楷體" pitchFamily="65" charset="-120"/>
            </a:endParaRPr>
          </a:p>
          <a:p>
            <a:r>
              <a:rPr lang="zh-TW" altLang="en-US" sz="6000" dirty="0">
                <a:latin typeface="標楷體" pitchFamily="65" charset="-120"/>
                <a:ea typeface="標楷體" pitchFamily="65" charset="-120"/>
              </a:rPr>
              <a:t>渡河</a:t>
            </a:r>
            <a:endParaRPr lang="en-US" altLang="zh-TW" sz="60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6000" dirty="0">
                <a:latin typeface="標楷體" pitchFamily="65" charset="-120"/>
                <a:ea typeface="標楷體" pitchFamily="65" charset="-120"/>
              </a:rPr>
              <a:t>跳水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3224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F1050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924175"/>
            <a:ext cx="537686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SC029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4797425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Rot="1" noChangeArrowheads="1"/>
          </p:cNvSpPr>
          <p:nvPr/>
        </p:nvSpPr>
        <p:spPr>
          <a:xfrm>
            <a:off x="5309945" y="188640"/>
            <a:ext cx="3154313" cy="13955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TW" dirty="0"/>
              <a:t>941209</a:t>
            </a:r>
            <a:br>
              <a:rPr lang="en-US" altLang="zh-TW" dirty="0"/>
            </a:br>
            <a:r>
              <a:rPr lang="zh-TW" altLang="en-US" dirty="0"/>
              <a:t>邊緣學生的課程</a:t>
            </a:r>
            <a:br>
              <a:rPr lang="zh-TW" altLang="en-US" dirty="0"/>
            </a:br>
            <a:r>
              <a:rPr lang="zh-TW" altLang="en-US" dirty="0"/>
              <a:t>司馬庫斯的探索</a:t>
            </a: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811168" y="5622548"/>
            <a:ext cx="4498777" cy="92440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altLang="en-US" dirty="0"/>
              <a:t>解開學習</a:t>
            </a:r>
            <a:br>
              <a:rPr lang="en-US" altLang="zh-TW" dirty="0"/>
            </a:br>
            <a:r>
              <a:rPr lang="zh-TW" altLang="en-US" dirty="0"/>
              <a:t>自然科學的密碼</a:t>
            </a:r>
          </a:p>
        </p:txBody>
      </p:sp>
    </p:spTree>
    <p:extLst>
      <p:ext uri="{BB962C8B-B14F-4D97-AF65-F5344CB8AC3E}">
        <p14:creationId xmlns:p14="http://schemas.microsoft.com/office/powerpoint/2010/main" val="32426172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-114300" y="0"/>
            <a:ext cx="9258300" cy="6858000"/>
            <a:chOff x="-36" y="0"/>
            <a:chExt cx="5832" cy="4320"/>
          </a:xfrm>
        </p:grpSpPr>
        <p:pic>
          <p:nvPicPr>
            <p:cNvPr id="5" name="Picture 4" descr="秀巒GP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6" y="0"/>
              <a:ext cx="5832" cy="4320"/>
            </a:xfrm>
            <a:prstGeom prst="rect">
              <a:avLst/>
            </a:prstGeom>
            <a:noFill/>
          </p:spPr>
        </p:pic>
        <p:sp>
          <p:nvSpPr>
            <p:cNvPr id="11" name="AutoShape 12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313" y="3271"/>
              <a:ext cx="545" cy="272"/>
            </a:xfrm>
            <a:prstGeom prst="wedgeRoundRectCallout">
              <a:avLst>
                <a:gd name="adj1" fmla="val -40770"/>
                <a:gd name="adj2" fmla="val -168491"/>
                <a:gd name="adj3" fmla="val 16667"/>
              </a:avLst>
            </a:prstGeom>
            <a:solidFill>
              <a:schemeClr val="tx2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zh-TW" altLang="en-US" b="1" dirty="0">
                  <a:solidFill>
                    <a:srgbClr val="FF0066"/>
                  </a:solidFill>
                  <a:latin typeface="Arial" charset="0"/>
                </a:rPr>
                <a:t>溯溪</a:t>
              </a:r>
              <a:r>
                <a:rPr lang="en-US" altLang="zh-TW" b="1" dirty="0">
                  <a:solidFill>
                    <a:srgbClr val="FF0066"/>
                  </a:solidFill>
                  <a:latin typeface="Arial" charset="0"/>
                </a:rPr>
                <a:t>A</a:t>
              </a:r>
              <a:endParaRPr lang="zh-TW" altLang="en-US" b="1" dirty="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12" name="AutoShape 13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689" y="527"/>
              <a:ext cx="681" cy="817"/>
            </a:xfrm>
            <a:prstGeom prst="wedgeRoundRectCallout">
              <a:avLst>
                <a:gd name="adj1" fmla="val -11621"/>
                <a:gd name="adj2" fmla="val 100952"/>
                <a:gd name="adj3" fmla="val 16667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zh-TW" altLang="en-US" b="1" dirty="0">
                  <a:solidFill>
                    <a:srgbClr val="FF0066"/>
                  </a:solidFill>
                  <a:latin typeface="Arial" charset="0"/>
                </a:rPr>
                <a:t>溯溪</a:t>
              </a:r>
              <a:r>
                <a:rPr lang="en-US" altLang="zh-TW" b="1" dirty="0">
                  <a:solidFill>
                    <a:srgbClr val="FF0066"/>
                  </a:solidFill>
                  <a:latin typeface="Arial" charset="0"/>
                </a:rPr>
                <a:t>A</a:t>
              </a:r>
            </a:p>
            <a:p>
              <a:pPr algn="ctr"/>
              <a:r>
                <a:rPr lang="zh-TW" altLang="en-US" b="1" dirty="0">
                  <a:solidFill>
                    <a:srgbClr val="FF0066"/>
                  </a:solidFill>
                  <a:latin typeface="Arial" charset="0"/>
                </a:rPr>
                <a:t>漂流</a:t>
              </a:r>
              <a:r>
                <a:rPr lang="en-US" altLang="zh-TW" b="1" dirty="0">
                  <a:solidFill>
                    <a:srgbClr val="FF0066"/>
                  </a:solidFill>
                  <a:latin typeface="Arial" charset="0"/>
                </a:rPr>
                <a:t>B</a:t>
              </a:r>
            </a:p>
            <a:p>
              <a:pPr algn="ctr"/>
              <a:r>
                <a:rPr lang="zh-TW" altLang="en-US" b="1" dirty="0">
                  <a:solidFill>
                    <a:srgbClr val="FF0066"/>
                  </a:solidFill>
                  <a:latin typeface="Arial" charset="0"/>
                </a:rPr>
                <a:t>生態</a:t>
              </a:r>
              <a:r>
                <a:rPr lang="en-US" altLang="zh-TW" b="1" dirty="0">
                  <a:solidFill>
                    <a:srgbClr val="FF0066"/>
                  </a:solidFill>
                  <a:latin typeface="Arial" charset="0"/>
                </a:rPr>
                <a:t>A</a:t>
              </a:r>
            </a:p>
            <a:p>
              <a:pPr algn="ctr"/>
              <a:r>
                <a:rPr lang="zh-TW" altLang="en-US" b="1" dirty="0">
                  <a:solidFill>
                    <a:srgbClr val="FF0066"/>
                  </a:solidFill>
                  <a:latin typeface="Arial" charset="0"/>
                </a:rPr>
                <a:t>地質</a:t>
              </a:r>
              <a:r>
                <a:rPr lang="en-US" altLang="zh-TW" b="1" dirty="0">
                  <a:solidFill>
                    <a:srgbClr val="FF0066"/>
                  </a:solidFill>
                  <a:latin typeface="Arial" charset="0"/>
                </a:rPr>
                <a:t>A</a:t>
              </a:r>
              <a:endParaRPr lang="zh-TW" altLang="en-US" b="1" dirty="0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13" name="AutoShape 14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3787" y="1570"/>
              <a:ext cx="817" cy="363"/>
            </a:xfrm>
            <a:prstGeom prst="wedgeRoundRectCallout">
              <a:avLst>
                <a:gd name="adj1" fmla="val -60988"/>
                <a:gd name="adj2" fmla="val 181269"/>
                <a:gd name="adj3" fmla="val 16667"/>
              </a:avLst>
            </a:prstGeom>
            <a:solidFill>
              <a:schemeClr val="tx1"/>
            </a:solidFill>
            <a:ln w="635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lnSpc>
                  <a:spcPct val="150000"/>
                </a:lnSpc>
              </a:pPr>
              <a:r>
                <a:rPr lang="zh-TW" altLang="en-US" b="1" dirty="0">
                  <a:solidFill>
                    <a:srgbClr val="3333FF"/>
                  </a:solidFill>
                  <a:latin typeface="Arial" charset="0"/>
                </a:rPr>
                <a:t>光武溫泉</a:t>
              </a:r>
            </a:p>
          </p:txBody>
        </p:sp>
        <p:sp>
          <p:nvSpPr>
            <p:cNvPr id="14" name="AutoShape 15">
              <a:hlinkClick r:id="rId5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553" y="3321"/>
              <a:ext cx="817" cy="907"/>
            </a:xfrm>
            <a:prstGeom prst="wedgeRoundRectCallout">
              <a:avLst>
                <a:gd name="adj1" fmla="val -79035"/>
                <a:gd name="adj2" fmla="val -86750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zh-TW" altLang="en-US" b="1" dirty="0">
                  <a:solidFill>
                    <a:srgbClr val="FF0066"/>
                  </a:solidFill>
                  <a:latin typeface="Arial" charset="0"/>
                </a:rPr>
                <a:t>渡河</a:t>
              </a:r>
              <a:r>
                <a:rPr lang="en-US" altLang="zh-TW" b="1" dirty="0">
                  <a:solidFill>
                    <a:srgbClr val="FF0066"/>
                  </a:solidFill>
                  <a:latin typeface="Arial" charset="0"/>
                </a:rPr>
                <a:t>A</a:t>
              </a:r>
            </a:p>
            <a:p>
              <a:pPr algn="ctr"/>
              <a:r>
                <a:rPr lang="zh-TW" altLang="en-US" b="1" dirty="0">
                  <a:solidFill>
                    <a:srgbClr val="FF0066"/>
                  </a:solidFill>
                  <a:latin typeface="Arial" charset="0"/>
                </a:rPr>
                <a:t>溯溪</a:t>
              </a:r>
              <a:r>
                <a:rPr lang="en-US" altLang="zh-TW" b="1" dirty="0">
                  <a:solidFill>
                    <a:srgbClr val="FF0066"/>
                  </a:solidFill>
                  <a:latin typeface="Arial" charset="0"/>
                </a:rPr>
                <a:t>B</a:t>
              </a:r>
            </a:p>
            <a:p>
              <a:pPr algn="ctr"/>
              <a:r>
                <a:rPr lang="zh-TW" altLang="en-US" b="1" dirty="0">
                  <a:solidFill>
                    <a:srgbClr val="FF0066"/>
                  </a:solidFill>
                  <a:latin typeface="Arial" charset="0"/>
                </a:rPr>
                <a:t>漂流</a:t>
              </a:r>
              <a:r>
                <a:rPr lang="en-US" altLang="zh-TW" b="1" dirty="0">
                  <a:solidFill>
                    <a:srgbClr val="FF0066"/>
                  </a:solidFill>
                  <a:latin typeface="Arial" charset="0"/>
                </a:rPr>
                <a:t>B</a:t>
              </a:r>
            </a:p>
            <a:p>
              <a:pPr algn="ctr"/>
              <a:r>
                <a:rPr lang="zh-TW" altLang="en-US" b="1" dirty="0">
                  <a:solidFill>
                    <a:srgbClr val="FF0066"/>
                  </a:solidFill>
                  <a:latin typeface="Arial" charset="0"/>
                </a:rPr>
                <a:t>生態</a:t>
              </a:r>
              <a:r>
                <a:rPr lang="en-US" altLang="zh-TW" b="1" dirty="0">
                  <a:solidFill>
                    <a:srgbClr val="FF0066"/>
                  </a:solidFill>
                  <a:latin typeface="Arial" charset="0"/>
                </a:rPr>
                <a:t>A</a:t>
              </a:r>
              <a:endParaRPr lang="zh-TW" altLang="en-US" b="1" dirty="0">
                <a:solidFill>
                  <a:srgbClr val="FF0066"/>
                </a:solidFill>
                <a:latin typeface="Arial" charset="0"/>
              </a:endParaRPr>
            </a:p>
          </p:txBody>
        </p:sp>
      </p:grpSp>
      <p:sp>
        <p:nvSpPr>
          <p:cNvPr id="15" name="AutoShap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-19283" y="1916113"/>
            <a:ext cx="1062892" cy="828674"/>
          </a:xfrm>
          <a:prstGeom prst="wedgeRoundRectCallout">
            <a:avLst>
              <a:gd name="adj1" fmla="val 70870"/>
              <a:gd name="adj2" fmla="val 76394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溯溪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B</a:t>
            </a:r>
          </a:p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漂流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C</a:t>
            </a:r>
            <a:endParaRPr lang="zh-TW" altLang="en-US" b="1" dirty="0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16" name="AutoShap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90328" y="635001"/>
            <a:ext cx="1057485" cy="777874"/>
          </a:xfrm>
          <a:prstGeom prst="wedgeRoundRectCallout">
            <a:avLst>
              <a:gd name="adj1" fmla="val 82406"/>
              <a:gd name="adj2" fmla="val 102487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攀岩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C</a:t>
            </a:r>
          </a:p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生態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B</a:t>
            </a:r>
            <a:endParaRPr lang="zh-TW" altLang="en-US" b="1" dirty="0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17" name="AutoShap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9056" y="3212976"/>
            <a:ext cx="962544" cy="720080"/>
          </a:xfrm>
          <a:prstGeom prst="wedgeRoundRectCallout">
            <a:avLst>
              <a:gd name="adj1" fmla="val 60601"/>
              <a:gd name="adj2" fmla="val 105466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跳水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A</a:t>
            </a:r>
          </a:p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漂流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A</a:t>
            </a:r>
            <a:endParaRPr lang="zh-TW" altLang="en-US" b="1" dirty="0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18" name="AutoShap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1403648" y="2708275"/>
            <a:ext cx="962544" cy="720725"/>
          </a:xfrm>
          <a:prstGeom prst="wedgeRoundRectCallout">
            <a:avLst>
              <a:gd name="adj1" fmla="val -66529"/>
              <a:gd name="adj2" fmla="val 221209"/>
              <a:gd name="adj3" fmla="val 16667"/>
            </a:avLst>
          </a:prstGeom>
          <a:solidFill>
            <a:schemeClr val="tx2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渡河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A</a:t>
            </a:r>
          </a:p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漂流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B</a:t>
            </a:r>
            <a:endParaRPr lang="zh-TW" altLang="en-US" b="1" dirty="0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20" name="AutoShap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2542097" y="2907624"/>
            <a:ext cx="962544" cy="1025432"/>
          </a:xfrm>
          <a:prstGeom prst="wedgeRoundRectCallout">
            <a:avLst>
              <a:gd name="adj1" fmla="val -52559"/>
              <a:gd name="adj2" fmla="val 97623"/>
              <a:gd name="adj3" fmla="val 16667"/>
            </a:avLst>
          </a:prstGeom>
          <a:solidFill>
            <a:schemeClr val="tx2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跳水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C</a:t>
            </a:r>
          </a:p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漂流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B</a:t>
            </a:r>
          </a:p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地質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A</a:t>
            </a:r>
            <a:endParaRPr lang="zh-TW" altLang="en-US" b="1" dirty="0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21" name="AutoShape 1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798200" y="5775417"/>
            <a:ext cx="865188" cy="431800"/>
          </a:xfrm>
          <a:prstGeom prst="wedgeRoundRectCallout">
            <a:avLst>
              <a:gd name="adj1" fmla="val -31445"/>
              <a:gd name="adj2" fmla="val -352228"/>
              <a:gd name="adj3" fmla="val 16667"/>
            </a:avLst>
          </a:prstGeom>
          <a:solidFill>
            <a:schemeClr val="tx2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滑水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A</a:t>
            </a:r>
            <a:endParaRPr lang="zh-TW" altLang="en-US" b="1" dirty="0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22" name="AutoShap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661353" y="4782126"/>
            <a:ext cx="1296988" cy="1425091"/>
          </a:xfrm>
          <a:prstGeom prst="wedgeRoundRectCallout">
            <a:avLst>
              <a:gd name="adj1" fmla="val -151611"/>
              <a:gd name="adj2" fmla="val -6900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渡河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B</a:t>
            </a:r>
          </a:p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漂流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A</a:t>
            </a:r>
          </a:p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地質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A</a:t>
            </a:r>
          </a:p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跳水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B</a:t>
            </a:r>
            <a:endParaRPr lang="zh-TW" altLang="en-US" b="1" dirty="0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23" name="AutoShap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892426" y="1412875"/>
            <a:ext cx="1103312" cy="1079500"/>
          </a:xfrm>
          <a:prstGeom prst="wedgeRoundRectCallout">
            <a:avLst>
              <a:gd name="adj1" fmla="val 68663"/>
              <a:gd name="adj2" fmla="val 19214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漂流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AA</a:t>
            </a:r>
          </a:p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地質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A</a:t>
            </a:r>
          </a:p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跳水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B</a:t>
            </a:r>
            <a:endParaRPr lang="zh-TW" altLang="en-US" b="1" dirty="0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24" name="AutoShape 1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661353" y="814386"/>
            <a:ext cx="1081088" cy="1101727"/>
          </a:xfrm>
          <a:prstGeom prst="wedgeRoundRectCallout">
            <a:avLst>
              <a:gd name="adj1" fmla="val -57643"/>
              <a:gd name="adj2" fmla="val 184932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溯溪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B</a:t>
            </a:r>
          </a:p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生態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A</a:t>
            </a:r>
          </a:p>
          <a:p>
            <a:pPr algn="ctr"/>
            <a:r>
              <a:rPr lang="zh-TW" altLang="en-US" b="1" dirty="0">
                <a:solidFill>
                  <a:srgbClr val="FF0066"/>
                </a:solidFill>
                <a:latin typeface="Arial" charset="0"/>
              </a:rPr>
              <a:t>地質</a:t>
            </a:r>
            <a:r>
              <a:rPr lang="en-US" altLang="zh-TW" b="1" dirty="0">
                <a:solidFill>
                  <a:srgbClr val="FF0066"/>
                </a:solidFill>
                <a:latin typeface="Arial" charset="0"/>
              </a:rPr>
              <a:t>A</a:t>
            </a:r>
            <a:endParaRPr lang="zh-TW" altLang="en-US" b="1" dirty="0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25" name="AutoShape 1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404101" y="1952625"/>
            <a:ext cx="1128339" cy="827881"/>
          </a:xfrm>
          <a:prstGeom prst="wedgeRoundRectCallout">
            <a:avLst>
              <a:gd name="adj1" fmla="val -110491"/>
              <a:gd name="adj2" fmla="val 162903"/>
              <a:gd name="adj3" fmla="val 16667"/>
            </a:avLst>
          </a:prstGeom>
          <a:solidFill>
            <a:schemeClr val="tx1"/>
          </a:solidFill>
          <a:ln w="635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3333FF"/>
                </a:solidFill>
                <a:latin typeface="Arial" charset="0"/>
              </a:rPr>
              <a:t>漂流</a:t>
            </a:r>
            <a:r>
              <a:rPr lang="en-US" altLang="zh-TW" b="1" dirty="0">
                <a:solidFill>
                  <a:srgbClr val="3333FF"/>
                </a:solidFill>
                <a:latin typeface="Arial" charset="0"/>
              </a:rPr>
              <a:t>A</a:t>
            </a:r>
          </a:p>
          <a:p>
            <a:pPr algn="ctr"/>
            <a:r>
              <a:rPr lang="zh-TW" altLang="en-US" b="1" dirty="0">
                <a:solidFill>
                  <a:srgbClr val="3333FF"/>
                </a:solidFill>
                <a:latin typeface="Arial" charset="0"/>
              </a:rPr>
              <a:t>溫泉</a:t>
            </a:r>
          </a:p>
        </p:txBody>
      </p:sp>
    </p:spTree>
    <p:extLst>
      <p:ext uri="{BB962C8B-B14F-4D97-AF65-F5344CB8AC3E}">
        <p14:creationId xmlns:p14="http://schemas.microsoft.com/office/powerpoint/2010/main" val="87748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pic>
        <p:nvPicPr>
          <p:cNvPr id="9218" name="Picture 2" descr="C:\LMC\103溯溪\河流操作種類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 bwMode="auto">
          <a:xfrm>
            <a:off x="-33336" y="548680"/>
            <a:ext cx="9180000" cy="573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073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/>
              <a:t>漂流</a:t>
            </a:r>
          </a:p>
        </p:txBody>
      </p:sp>
      <p:pic>
        <p:nvPicPr>
          <p:cNvPr id="2051" name="Picture 3" descr="C:\LMC\100溯溪\1000415第二梯次溯溪\DSC08377.JPG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6" y="1875656"/>
            <a:ext cx="5338383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HP-listen\Pictures\漂流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33056"/>
            <a:ext cx="3960000" cy="2633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 descr="DSC_4028.jpg">
            <a:hlinkClick r:id="rId4" action="ppaction://hlinkfile"/>
          </p:cNvPr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774" y="548680"/>
            <a:ext cx="3960000" cy="2630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58036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/>
              <a:t>上溯</a:t>
            </a:r>
          </a:p>
        </p:txBody>
      </p:sp>
      <p:pic>
        <p:nvPicPr>
          <p:cNvPr id="4100" name="Picture 4" descr="C:\LMC\100溯溪\第三梯溯溪壓縮\DSC08635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6198132" cy="412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C:\LMC\100溯溪\1000408第一梯次\IMG_24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970" y="3610291"/>
            <a:ext cx="3960000" cy="2970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LMC\100溯溪\1000415第二梯次溯溪\DSC082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20688"/>
            <a:ext cx="3960000" cy="2635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791441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dirty="0"/>
              <a:t>渡河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  <p:pic>
        <p:nvPicPr>
          <p:cNvPr id="5122" name="Picture 2" descr="C:\LMC\100溯溪\1000415第二梯次溯溪\DSC08370.JPG"/>
          <p:cNvPicPr>
            <a:picLocks noChangeAspect="1" noChangeArrowheads="1"/>
          </p:cNvPicPr>
          <p:nvPr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3960000" cy="2635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C:\LMC\100溯溪\第三梯溯溪壓縮\DSC08619.jpg"/>
          <p:cNvPicPr>
            <a:picLocks noChangeAspect="1" noChangeArrowheads="1"/>
          </p:cNvPicPr>
          <p:nvPr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3960000" cy="2634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C:\LMC\100溯溪\第三梯溯溪壓縮\DSC08625.jpg"/>
          <p:cNvPicPr>
            <a:picLocks noChangeAspect="1" noChangeArrowheads="1"/>
          </p:cNvPicPr>
          <p:nvPr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01008"/>
            <a:ext cx="3960000" cy="2634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796795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dirty="0"/>
              <a:t>跳水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  <p:pic>
        <p:nvPicPr>
          <p:cNvPr id="3074" name="Picture 2" descr="C:\Users\HP-listen\Pictures\軍艦岩跳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53064"/>
            <a:ext cx="6341689" cy="4218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LMC\100溯溪\第三梯溯溪壓縮\DSC085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35669"/>
            <a:ext cx="3960000" cy="2634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C:\LMC\100溯溪\第三梯溯溪壓縮\DSC087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0688"/>
            <a:ext cx="3960000" cy="2634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07123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dirty="0">
                <a:solidFill>
                  <a:srgbClr val="FFFF00"/>
                </a:solidFill>
              </a:rPr>
              <a:t>四件事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sz="quarter" idx="4294967295"/>
          </p:nvPr>
        </p:nvGraphicFramePr>
        <p:xfrm>
          <a:off x="609600" y="1600200"/>
          <a:ext cx="79248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16507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dirty="0">
                <a:solidFill>
                  <a:srgbClr val="FFFF00"/>
                </a:solidFill>
              </a:rPr>
              <a:t>四個提醒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sz="quarter" idx="4294967295"/>
          </p:nvPr>
        </p:nvGraphicFramePr>
        <p:xfrm>
          <a:off x="609600" y="1600200"/>
          <a:ext cx="79248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17461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9552" y="100526"/>
            <a:ext cx="8229600" cy="854968"/>
          </a:xfrm>
        </p:spPr>
        <p:txBody>
          <a:bodyPr/>
          <a:lstStyle/>
          <a:p>
            <a:pPr algn="ctr"/>
            <a:r>
              <a:rPr lang="zh-TW" altLang="en-US" sz="4800" b="0" dirty="0">
                <a:solidFill>
                  <a:schemeClr val="hlink"/>
                </a:solidFill>
                <a:ea typeface="標楷體" pitchFamily="65" charset="-120"/>
                <a:hlinkClick r:id="rId3"/>
              </a:rPr>
              <a:t>故事，一開始就不會有結束</a:t>
            </a:r>
            <a:endParaRPr lang="zh-TW" altLang="en-US" sz="4800" b="0" dirty="0">
              <a:solidFill>
                <a:schemeClr val="hlink"/>
              </a:solidFill>
              <a:ea typeface="標楷體" pitchFamily="65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611540" y="929866"/>
            <a:ext cx="3637681" cy="416107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5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TW" altLang="en-US" sz="44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春：</a:t>
            </a: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與自然共舞～溯溪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標題 1"/>
          <p:cNvSpPr txBox="1">
            <a:spLocks/>
          </p:cNvSpPr>
          <p:nvPr/>
        </p:nvSpPr>
        <p:spPr>
          <a:xfrm>
            <a:off x="4211960" y="798973"/>
            <a:ext cx="4114800" cy="545109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5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TW" altLang="en-US" sz="40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夏：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發現了法拉第單車環島課程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683568" y="3645024"/>
            <a:ext cx="3744416" cy="523749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5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TW" altLang="en-US" sz="40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秋：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空中的島嶼─合歡山課程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3" name="標題 1"/>
          <p:cNvSpPr txBox="1">
            <a:spLocks/>
          </p:cNvSpPr>
          <p:nvPr/>
        </p:nvSpPr>
        <p:spPr>
          <a:xfrm>
            <a:off x="4415648" y="3768977"/>
            <a:ext cx="3627706" cy="418034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5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TW" altLang="en-US" sz="44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冬：</a:t>
            </a: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綠島騎跡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7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236" y="1411143"/>
            <a:ext cx="578631" cy="230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0383D64-A566-489F-1E3F-EFF73B2151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0" y="1352226"/>
            <a:ext cx="3274619" cy="245596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C5EE6DA-D019-23D0-0A32-3776788524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0" y="4165359"/>
            <a:ext cx="3270957" cy="245321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C727020-E8A6-71E3-81F8-8337458EE7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690" y="4174066"/>
            <a:ext cx="3260207" cy="2445155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34D5F378-2FD4-775D-4E25-8CCA9F5456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690" y="1344082"/>
            <a:ext cx="3260207" cy="24451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F10600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3465003"/>
            <a:ext cx="4187399" cy="280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F10600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60073"/>
            <a:ext cx="4187399" cy="280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Rot="1" noChangeArrowheads="1"/>
          </p:cNvSpPr>
          <p:nvPr/>
        </p:nvSpPr>
        <p:spPr>
          <a:xfrm>
            <a:off x="539552" y="465001"/>
            <a:ext cx="4248472" cy="4191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TW" dirty="0"/>
              <a:t>950113</a:t>
            </a:r>
            <a:r>
              <a:rPr lang="zh-TW" altLang="en-US" dirty="0"/>
              <a:t>拜訪泰崗溪</a:t>
            </a:r>
          </a:p>
          <a:p>
            <a:pPr>
              <a:defRPr/>
            </a:pPr>
            <a:r>
              <a:rPr lang="en-US" altLang="zh-TW" dirty="0"/>
              <a:t>950117</a:t>
            </a:r>
            <a:r>
              <a:rPr lang="zh-TW" altLang="en-US" dirty="0"/>
              <a:t>溯溪技術培訓</a:t>
            </a:r>
          </a:p>
          <a:p>
            <a:pPr>
              <a:defRPr/>
            </a:pPr>
            <a:r>
              <a:rPr lang="en-US" altLang="zh-TW" dirty="0"/>
              <a:t>950118</a:t>
            </a:r>
            <a:r>
              <a:rPr lang="zh-TW" altLang="en-US" dirty="0"/>
              <a:t>行前說明</a:t>
            </a:r>
          </a:p>
          <a:p>
            <a:pPr>
              <a:defRPr/>
            </a:pPr>
            <a:r>
              <a:rPr lang="zh-TW" altLang="en-US" dirty="0"/>
              <a:t>到司馬庫斯的中繼站</a:t>
            </a:r>
            <a:br>
              <a:rPr lang="zh-TW" altLang="en-US" dirty="0"/>
            </a:br>
            <a:r>
              <a:rPr lang="zh-TW" altLang="en-US" dirty="0"/>
              <a:t>       設計一個溯溪活動</a:t>
            </a:r>
          </a:p>
        </p:txBody>
      </p:sp>
      <p:pic>
        <p:nvPicPr>
          <p:cNvPr id="8" name="Picture 4" descr="DSC0383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65003"/>
            <a:ext cx="3738776" cy="280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337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IMG03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08920"/>
            <a:ext cx="5256584" cy="394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CIMG1773"/>
          <p:cNvPicPr>
            <a:picLocks noChangeAspect="1" noChangeArrowheads="1"/>
          </p:cNvPicPr>
          <p:nvPr/>
        </p:nvPicPr>
        <p:blipFill>
          <a:blip r:embed="rId3">
            <a:lum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764575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Rot="1" noChangeArrowheads="1"/>
          </p:cNvSpPr>
          <p:nvPr/>
        </p:nvSpPr>
        <p:spPr>
          <a:xfrm>
            <a:off x="508336" y="4005064"/>
            <a:ext cx="3127560" cy="25202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TW" dirty="0"/>
              <a:t>950918</a:t>
            </a:r>
            <a:r>
              <a:rPr lang="zh-TW" altLang="en-US" dirty="0"/>
              <a:t>英語領域</a:t>
            </a:r>
          </a:p>
          <a:p>
            <a:pPr>
              <a:defRPr/>
            </a:pPr>
            <a:r>
              <a:rPr lang="en-US" altLang="zh-TW" dirty="0"/>
              <a:t>950919</a:t>
            </a:r>
            <a:r>
              <a:rPr lang="zh-TW" altLang="en-US" dirty="0"/>
              <a:t>國文領域</a:t>
            </a:r>
          </a:p>
          <a:p>
            <a:pPr>
              <a:defRPr/>
            </a:pPr>
            <a:r>
              <a:rPr lang="en-US" altLang="zh-TW" dirty="0"/>
              <a:t>950922</a:t>
            </a:r>
            <a:r>
              <a:rPr lang="zh-TW" altLang="en-US" dirty="0"/>
              <a:t>綜合領域</a:t>
            </a:r>
          </a:p>
          <a:p>
            <a:pPr>
              <a:defRPr/>
            </a:pPr>
            <a:r>
              <a:rPr lang="en-US" altLang="zh-TW" dirty="0"/>
              <a:t>951003</a:t>
            </a:r>
            <a:r>
              <a:rPr lang="zh-TW" altLang="en-US" dirty="0"/>
              <a:t>自然領域</a:t>
            </a:r>
          </a:p>
          <a:p>
            <a:pPr>
              <a:defRPr/>
            </a:pPr>
            <a:r>
              <a:rPr lang="zh-TW" altLang="en-US" b="1" dirty="0"/>
              <a:t>翻滾吧，老師！</a:t>
            </a:r>
          </a:p>
        </p:txBody>
      </p:sp>
      <p:sp>
        <p:nvSpPr>
          <p:cNvPr id="7" name="Rectangle 3"/>
          <p:cNvSpPr txBox="1">
            <a:spLocks noRot="1" noChangeArrowheads="1"/>
          </p:cNvSpPr>
          <p:nvPr/>
        </p:nvSpPr>
        <p:spPr>
          <a:xfrm>
            <a:off x="5090271" y="250784"/>
            <a:ext cx="3769088" cy="130600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TW" dirty="0"/>
              <a:t>950907</a:t>
            </a:r>
            <a:br>
              <a:rPr lang="en-US" altLang="zh-TW" dirty="0"/>
            </a:br>
            <a:r>
              <a:rPr lang="zh-TW" altLang="en-US" dirty="0"/>
              <a:t>邊緣學生助教特訓</a:t>
            </a:r>
          </a:p>
        </p:txBody>
      </p:sp>
    </p:spTree>
    <p:extLst>
      <p:ext uri="{BB962C8B-B14F-4D97-AF65-F5344CB8AC3E}">
        <p14:creationId xmlns:p14="http://schemas.microsoft.com/office/powerpoint/2010/main" val="2948915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2"/>
          <p:cNvSpPr txBox="1">
            <a:spLocks/>
          </p:cNvSpPr>
          <p:nvPr/>
        </p:nvSpPr>
        <p:spPr>
          <a:xfrm>
            <a:off x="457200" y="2048427"/>
            <a:ext cx="8229600" cy="12192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8800" dirty="0"/>
              <a:t>場域規劃</a:t>
            </a:r>
          </a:p>
        </p:txBody>
      </p:sp>
    </p:spTree>
    <p:extLst>
      <p:ext uri="{BB962C8B-B14F-4D97-AF65-F5344CB8AC3E}">
        <p14:creationId xmlns:p14="http://schemas.microsoft.com/office/powerpoint/2010/main" val="1967537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雨量04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916113"/>
            <a:ext cx="46101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 descr="雨量04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46101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hlinkClick r:id="rId4" action="ppaction://hlinkfile"/>
          </p:cNvPr>
          <p:cNvSpPr txBox="1">
            <a:spLocks noRot="1" noChangeArrowheads="1"/>
          </p:cNvSpPr>
          <p:nvPr/>
        </p:nvSpPr>
        <p:spPr>
          <a:xfrm>
            <a:off x="5220072" y="332656"/>
            <a:ext cx="3384376" cy="100833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zh-TW" altLang="en-US" sz="3600" dirty="0"/>
              <a:t>雨量分析與評估</a:t>
            </a:r>
          </a:p>
        </p:txBody>
      </p:sp>
    </p:spTree>
    <p:extLst>
      <p:ext uri="{BB962C8B-B14F-4D97-AF65-F5344CB8AC3E}">
        <p14:creationId xmlns:p14="http://schemas.microsoft.com/office/powerpoint/2010/main" val="2307304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822920"/>
          </a:xfrm>
        </p:spPr>
        <p:txBody>
          <a:bodyPr/>
          <a:lstStyle/>
          <a:p>
            <a:r>
              <a:rPr lang="zh-TW" altLang="en-US" b="1" dirty="0">
                <a:solidFill>
                  <a:srgbClr val="FFFF00"/>
                </a:solidFill>
              </a:rPr>
              <a:t>溯溪課程場域：泰崗溪</a:t>
            </a:r>
          </a:p>
        </p:txBody>
      </p:sp>
      <p:pic>
        <p:nvPicPr>
          <p:cNvPr id="1026" name="Picture 2" descr="C:\Users\HP-listen\Pictures\探索體驗\溯溪課程場域10104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568951" cy="507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305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16945" y="332656"/>
            <a:ext cx="8229600" cy="750912"/>
          </a:xfrm>
        </p:spPr>
        <p:txBody>
          <a:bodyPr/>
          <a:lstStyle/>
          <a:p>
            <a:r>
              <a:rPr lang="zh-TW" altLang="en-US" b="1" dirty="0">
                <a:solidFill>
                  <a:srgbClr val="FFFF00"/>
                </a:solidFill>
              </a:rPr>
              <a:t>溯溪課程路線</a:t>
            </a:r>
            <a:endParaRPr lang="zh-TW" altLang="zh-TW" b="1" dirty="0">
              <a:solidFill>
                <a:srgbClr val="FFFF00"/>
              </a:solidFill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dirty="0"/>
          </a:p>
        </p:txBody>
      </p:sp>
      <p:pic>
        <p:nvPicPr>
          <p:cNvPr id="2050" name="Picture 2" descr="C:\Users\HP-listen\Pictures\探索體驗\溯溪課程路程1010410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1" y="1228125"/>
            <a:ext cx="8017637" cy="51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宣紙">
  <a:themeElements>
    <a:clrScheme name="宣紙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宣紙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宣紙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693</TotalTime>
  <Words>391</Words>
  <Application>Microsoft Office PowerPoint</Application>
  <PresentationFormat>如螢幕大小 (4:3)</PresentationFormat>
  <Paragraphs>159</Paragraphs>
  <Slides>38</Slides>
  <Notes>14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38</vt:i4>
      </vt:variant>
    </vt:vector>
  </HeadingPairs>
  <TitlesOfParts>
    <vt:vector size="44" baseType="lpstr">
      <vt:lpstr>標楷體</vt:lpstr>
      <vt:lpstr>Arial</vt:lpstr>
      <vt:lpstr>Calibri</vt:lpstr>
      <vt:lpstr>Constantia</vt:lpstr>
      <vt:lpstr>Wingdings 2</vt:lpstr>
      <vt:lpstr>宣紙</vt:lpstr>
      <vt:lpstr>與自然共舞─溯溪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溯溪課程場域：泰崗溪</vt:lpstr>
      <vt:lpstr>溯溪課程路線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溯溪的四種操作課程</vt:lpstr>
      <vt:lpstr>PowerPoint 簡報</vt:lpstr>
      <vt:lpstr>PowerPoint 簡報</vt:lpstr>
      <vt:lpstr>漂流</vt:lpstr>
      <vt:lpstr>上溯</vt:lpstr>
      <vt:lpstr>渡河</vt:lpstr>
      <vt:lpstr>跳水</vt:lpstr>
      <vt:lpstr>四件事</vt:lpstr>
      <vt:lpstr>四個提醒</vt:lpstr>
      <vt:lpstr>故事，一開始就不會有結束</vt:lpstr>
    </vt:vector>
  </TitlesOfParts>
  <Company>Your Company Name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99溯溪預備會議</dc:title>
  <dc:creator>Your User Name</dc:creator>
  <cp:lastModifiedBy>子超 魏</cp:lastModifiedBy>
  <cp:revision>65</cp:revision>
  <dcterms:created xsi:type="dcterms:W3CDTF">2010-03-31T00:41:42Z</dcterms:created>
  <dcterms:modified xsi:type="dcterms:W3CDTF">2025-02-12T10:04:59Z</dcterms:modified>
</cp:coreProperties>
</file>