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6" r:id="rId3"/>
    <p:sldId id="265" r:id="rId4"/>
    <p:sldId id="266" r:id="rId5"/>
    <p:sldId id="267" r:id="rId6"/>
    <p:sldId id="268" r:id="rId7"/>
    <p:sldId id="269" r:id="rId8"/>
    <p:sldId id="258" r:id="rId9"/>
    <p:sldId id="259" r:id="rId10"/>
    <p:sldId id="273" r:id="rId11"/>
    <p:sldId id="274" r:id="rId12"/>
  </p:sldIdLst>
  <p:sldSz cx="12192000" cy="6858000"/>
  <p:notesSz cx="6858000" cy="9144000"/>
  <p:embeddedFontLst>
    <p:embeddedFont>
      <p:font typeface="Microsoft JhengHei" panose="020B0604030504040204" pitchFamily="34" charset="-120"/>
      <p:regular r:id="rId14"/>
      <p:bold r:id="rId15"/>
    </p:embeddedFont>
    <p:embeddedFont>
      <p:font typeface="Gill Sans" panose="020B0502020104020203" pitchFamily="34" charset="-79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nAaAyTQr/VF733Z2LNJdPPiZS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483BAB-DDC6-4513-A1EA-30C8728C755A}">
  <a:tblStyle styleId="{41483BAB-DDC6-4513-A1EA-30C8728C755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0"/>
  </p:normalViewPr>
  <p:slideViewPr>
    <p:cSldViewPr snapToGrid="0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3B5A4-69B9-5243-A901-1A3C932B8122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78C5383-2398-674C-AAEB-EA2C45A11B15}">
      <dgm:prSet phldrT="[文字]"/>
      <dgm:spPr/>
      <dgm:t>
        <a:bodyPr/>
        <a:lstStyle/>
        <a:p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法拉第少年</a:t>
          </a:r>
        </a:p>
      </dgm:t>
    </dgm:pt>
    <dgm:pt modelId="{F4814CD6-6632-6D46-8AF4-6DFC994C4EE0}" type="parTrans" cxnId="{B5A4D94A-FB62-2545-A2A7-AC522C69C674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2945CE3F-D52A-1448-ADAD-91408F6FA199}" type="sibTrans" cxnId="{B5A4D94A-FB62-2545-A2A7-AC522C69C674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E31ACF6F-BA73-D545-ABD8-E69AF7746C6A}">
      <dgm:prSet phldrT="[文字]"/>
      <dgm:spPr/>
      <dgm:t>
        <a:bodyPr/>
        <a:lstStyle/>
        <a:p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光武國中</a:t>
          </a:r>
        </a:p>
      </dgm:t>
    </dgm:pt>
    <dgm:pt modelId="{2A5B1A62-6083-6D4C-991E-C46142BD588A}" type="parTrans" cxnId="{2D381F7C-720B-0948-A9C8-54C3F47FD7D9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11EF3FCB-4F64-814F-846A-D6793C7C35A6}" type="sibTrans" cxnId="{2D381F7C-720B-0948-A9C8-54C3F47FD7D9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6B365CB7-3669-2C4A-815E-6B5C8DE014E0}">
      <dgm:prSet phldrT="[文字]"/>
      <dgm:spPr/>
      <dgm:t>
        <a:bodyPr/>
        <a:lstStyle/>
        <a:p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家長</a:t>
          </a:r>
        </a:p>
      </dgm:t>
    </dgm:pt>
    <dgm:pt modelId="{900A4301-369F-FF45-BF3C-7670C783CE2B}" type="parTrans" cxnId="{0154D903-ED20-F745-9864-6B2F28658F31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2E39B85D-ECA2-8F42-902D-BAAF5FC11614}" type="sibTrans" cxnId="{0154D903-ED20-F745-9864-6B2F28658F31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1530E850-F1FF-2E46-B49A-06B806CA7F41}">
      <dgm:prSet phldrT="[文字]"/>
      <dgm:spPr/>
      <dgm:t>
        <a:bodyPr/>
        <a:lstStyle/>
        <a:p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後援會</a:t>
          </a:r>
        </a:p>
      </dgm:t>
    </dgm:pt>
    <dgm:pt modelId="{C6CDB76C-CE5B-2D4A-AC62-296C933D753C}" type="parTrans" cxnId="{A0E66D7E-4054-5B40-834A-B7BB78CD7F63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E7664E2C-F1EA-184F-AB81-8485A9D5E552}" type="sibTrans" cxnId="{A0E66D7E-4054-5B40-834A-B7BB78CD7F63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C8B9899F-16C5-B641-BDDE-7399B407FD8B}" type="pres">
      <dgm:prSet presAssocID="{AD93B5A4-69B9-5243-A901-1A3C932B812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C208FBE-2330-DD41-AB65-9449AC6B59A5}" type="pres">
      <dgm:prSet presAssocID="{678C5383-2398-674C-AAEB-EA2C45A11B15}" presName="centerShape" presStyleLbl="node0" presStyleIdx="0" presStyleCnt="1"/>
      <dgm:spPr/>
    </dgm:pt>
    <dgm:pt modelId="{DBFF586A-C1F5-7D4C-B9E8-1EC727E6211E}" type="pres">
      <dgm:prSet presAssocID="{2A5B1A62-6083-6D4C-991E-C46142BD588A}" presName="parTrans" presStyleLbl="bgSibTrans2D1" presStyleIdx="0" presStyleCnt="3"/>
      <dgm:spPr/>
    </dgm:pt>
    <dgm:pt modelId="{9977B3BB-DA8C-E548-96C4-00E738C16361}" type="pres">
      <dgm:prSet presAssocID="{E31ACF6F-BA73-D545-ABD8-E69AF7746C6A}" presName="node" presStyleLbl="node1" presStyleIdx="0" presStyleCnt="3">
        <dgm:presLayoutVars>
          <dgm:bulletEnabled val="1"/>
        </dgm:presLayoutVars>
      </dgm:prSet>
      <dgm:spPr/>
    </dgm:pt>
    <dgm:pt modelId="{4541FFF3-E6CE-5F48-A6A9-A180AD775664}" type="pres">
      <dgm:prSet presAssocID="{900A4301-369F-FF45-BF3C-7670C783CE2B}" presName="parTrans" presStyleLbl="bgSibTrans2D1" presStyleIdx="1" presStyleCnt="3"/>
      <dgm:spPr/>
    </dgm:pt>
    <dgm:pt modelId="{23FF6D3F-A7F5-D64D-906A-CE08CE6CCEBA}" type="pres">
      <dgm:prSet presAssocID="{6B365CB7-3669-2C4A-815E-6B5C8DE014E0}" presName="node" presStyleLbl="node1" presStyleIdx="1" presStyleCnt="3">
        <dgm:presLayoutVars>
          <dgm:bulletEnabled val="1"/>
        </dgm:presLayoutVars>
      </dgm:prSet>
      <dgm:spPr/>
    </dgm:pt>
    <dgm:pt modelId="{F5ED77DA-F8C2-DC4D-95EF-D15B4BF40472}" type="pres">
      <dgm:prSet presAssocID="{C6CDB76C-CE5B-2D4A-AC62-296C933D753C}" presName="parTrans" presStyleLbl="bgSibTrans2D1" presStyleIdx="2" presStyleCnt="3"/>
      <dgm:spPr/>
    </dgm:pt>
    <dgm:pt modelId="{C5D81350-57A2-3F47-8C30-E0C0F50CC074}" type="pres">
      <dgm:prSet presAssocID="{1530E850-F1FF-2E46-B49A-06B806CA7F41}" presName="node" presStyleLbl="node1" presStyleIdx="2" presStyleCnt="3">
        <dgm:presLayoutVars>
          <dgm:bulletEnabled val="1"/>
        </dgm:presLayoutVars>
      </dgm:prSet>
      <dgm:spPr/>
    </dgm:pt>
  </dgm:ptLst>
  <dgm:cxnLst>
    <dgm:cxn modelId="{0154D903-ED20-F745-9864-6B2F28658F31}" srcId="{678C5383-2398-674C-AAEB-EA2C45A11B15}" destId="{6B365CB7-3669-2C4A-815E-6B5C8DE014E0}" srcOrd="1" destOrd="0" parTransId="{900A4301-369F-FF45-BF3C-7670C783CE2B}" sibTransId="{2E39B85D-ECA2-8F42-902D-BAAF5FC11614}"/>
    <dgm:cxn modelId="{B7465934-9A54-1E4F-B84B-575D6CA106E9}" type="presOf" srcId="{2A5B1A62-6083-6D4C-991E-C46142BD588A}" destId="{DBFF586A-C1F5-7D4C-B9E8-1EC727E6211E}" srcOrd="0" destOrd="0" presId="urn:microsoft.com/office/officeart/2005/8/layout/radial4"/>
    <dgm:cxn modelId="{A77D4636-A4BC-5F45-A06D-2801108ABFB8}" type="presOf" srcId="{6B365CB7-3669-2C4A-815E-6B5C8DE014E0}" destId="{23FF6D3F-A7F5-D64D-906A-CE08CE6CCEBA}" srcOrd="0" destOrd="0" presId="urn:microsoft.com/office/officeart/2005/8/layout/radial4"/>
    <dgm:cxn modelId="{8F6D0E43-32E1-C74C-B802-490878BB7764}" type="presOf" srcId="{1530E850-F1FF-2E46-B49A-06B806CA7F41}" destId="{C5D81350-57A2-3F47-8C30-E0C0F50CC074}" srcOrd="0" destOrd="0" presId="urn:microsoft.com/office/officeart/2005/8/layout/radial4"/>
    <dgm:cxn modelId="{B5A4D94A-FB62-2545-A2A7-AC522C69C674}" srcId="{AD93B5A4-69B9-5243-A901-1A3C932B8122}" destId="{678C5383-2398-674C-AAEB-EA2C45A11B15}" srcOrd="0" destOrd="0" parTransId="{F4814CD6-6632-6D46-8AF4-6DFC994C4EE0}" sibTransId="{2945CE3F-D52A-1448-ADAD-91408F6FA199}"/>
    <dgm:cxn modelId="{6BC84368-D46F-CD44-99DC-46101522E48D}" type="presOf" srcId="{678C5383-2398-674C-AAEB-EA2C45A11B15}" destId="{2C208FBE-2330-DD41-AB65-9449AC6B59A5}" srcOrd="0" destOrd="0" presId="urn:microsoft.com/office/officeart/2005/8/layout/radial4"/>
    <dgm:cxn modelId="{9E37C16D-8C90-314E-9DA7-943887C07846}" type="presOf" srcId="{C6CDB76C-CE5B-2D4A-AC62-296C933D753C}" destId="{F5ED77DA-F8C2-DC4D-95EF-D15B4BF40472}" srcOrd="0" destOrd="0" presId="urn:microsoft.com/office/officeart/2005/8/layout/radial4"/>
    <dgm:cxn modelId="{2D381F7C-720B-0948-A9C8-54C3F47FD7D9}" srcId="{678C5383-2398-674C-AAEB-EA2C45A11B15}" destId="{E31ACF6F-BA73-D545-ABD8-E69AF7746C6A}" srcOrd="0" destOrd="0" parTransId="{2A5B1A62-6083-6D4C-991E-C46142BD588A}" sibTransId="{11EF3FCB-4F64-814F-846A-D6793C7C35A6}"/>
    <dgm:cxn modelId="{A0E66D7E-4054-5B40-834A-B7BB78CD7F63}" srcId="{678C5383-2398-674C-AAEB-EA2C45A11B15}" destId="{1530E850-F1FF-2E46-B49A-06B806CA7F41}" srcOrd="2" destOrd="0" parTransId="{C6CDB76C-CE5B-2D4A-AC62-296C933D753C}" sibTransId="{E7664E2C-F1EA-184F-AB81-8485A9D5E552}"/>
    <dgm:cxn modelId="{C78DF38E-5E64-904B-850A-4146E5830B22}" type="presOf" srcId="{900A4301-369F-FF45-BF3C-7670C783CE2B}" destId="{4541FFF3-E6CE-5F48-A6A9-A180AD775664}" srcOrd="0" destOrd="0" presId="urn:microsoft.com/office/officeart/2005/8/layout/radial4"/>
    <dgm:cxn modelId="{F84951A4-88D2-1242-B666-9246DE485565}" type="presOf" srcId="{AD93B5A4-69B9-5243-A901-1A3C932B8122}" destId="{C8B9899F-16C5-B641-BDDE-7399B407FD8B}" srcOrd="0" destOrd="0" presId="urn:microsoft.com/office/officeart/2005/8/layout/radial4"/>
    <dgm:cxn modelId="{265795F4-5973-094D-AB81-EF2F612A960C}" type="presOf" srcId="{E31ACF6F-BA73-D545-ABD8-E69AF7746C6A}" destId="{9977B3BB-DA8C-E548-96C4-00E738C16361}" srcOrd="0" destOrd="0" presId="urn:microsoft.com/office/officeart/2005/8/layout/radial4"/>
    <dgm:cxn modelId="{BEA708D4-0A59-A047-BDA9-B5AC5A1667DC}" type="presParOf" srcId="{C8B9899F-16C5-B641-BDDE-7399B407FD8B}" destId="{2C208FBE-2330-DD41-AB65-9449AC6B59A5}" srcOrd="0" destOrd="0" presId="urn:microsoft.com/office/officeart/2005/8/layout/radial4"/>
    <dgm:cxn modelId="{7921B36E-EDE7-034A-BCD9-81600B84762E}" type="presParOf" srcId="{C8B9899F-16C5-B641-BDDE-7399B407FD8B}" destId="{DBFF586A-C1F5-7D4C-B9E8-1EC727E6211E}" srcOrd="1" destOrd="0" presId="urn:microsoft.com/office/officeart/2005/8/layout/radial4"/>
    <dgm:cxn modelId="{7C4110BD-0158-5846-ACBB-D44C2B9FD03C}" type="presParOf" srcId="{C8B9899F-16C5-B641-BDDE-7399B407FD8B}" destId="{9977B3BB-DA8C-E548-96C4-00E738C16361}" srcOrd="2" destOrd="0" presId="urn:microsoft.com/office/officeart/2005/8/layout/radial4"/>
    <dgm:cxn modelId="{47A95CF4-1BF5-3847-A28C-1E992B6EF2E9}" type="presParOf" srcId="{C8B9899F-16C5-B641-BDDE-7399B407FD8B}" destId="{4541FFF3-E6CE-5F48-A6A9-A180AD775664}" srcOrd="3" destOrd="0" presId="urn:microsoft.com/office/officeart/2005/8/layout/radial4"/>
    <dgm:cxn modelId="{3943DB5B-B863-BC4A-BE77-91BAA4F31D66}" type="presParOf" srcId="{C8B9899F-16C5-B641-BDDE-7399B407FD8B}" destId="{23FF6D3F-A7F5-D64D-906A-CE08CE6CCEBA}" srcOrd="4" destOrd="0" presId="urn:microsoft.com/office/officeart/2005/8/layout/radial4"/>
    <dgm:cxn modelId="{806A4386-5543-6542-9598-1D23B5A29897}" type="presParOf" srcId="{C8B9899F-16C5-B641-BDDE-7399B407FD8B}" destId="{F5ED77DA-F8C2-DC4D-95EF-D15B4BF40472}" srcOrd="5" destOrd="0" presId="urn:microsoft.com/office/officeart/2005/8/layout/radial4"/>
    <dgm:cxn modelId="{BCC8161B-50EF-DE4D-8206-B99527F8F08F}" type="presParOf" srcId="{C8B9899F-16C5-B641-BDDE-7399B407FD8B}" destId="{C5D81350-57A2-3F47-8C30-E0C0F50CC07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08FBE-2330-DD41-AB65-9449AC6B59A5}">
      <dsp:nvSpPr>
        <dsp:cNvPr id="0" name=""/>
        <dsp:cNvSpPr/>
      </dsp:nvSpPr>
      <dsp:spPr>
        <a:xfrm>
          <a:off x="1893737" y="2558279"/>
          <a:ext cx="1746735" cy="17467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法拉第少年</a:t>
          </a:r>
        </a:p>
      </dsp:txBody>
      <dsp:txXfrm>
        <a:off x="2149540" y="2814082"/>
        <a:ext cx="1235129" cy="1235129"/>
      </dsp:txXfrm>
    </dsp:sp>
    <dsp:sp modelId="{DBFF586A-C1F5-7D4C-B9E8-1EC727E6211E}">
      <dsp:nvSpPr>
        <dsp:cNvPr id="0" name=""/>
        <dsp:cNvSpPr/>
      </dsp:nvSpPr>
      <dsp:spPr>
        <a:xfrm rot="12900000">
          <a:off x="705667" y="2231593"/>
          <a:ext cx="1406126" cy="4978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7B3BB-DA8C-E548-96C4-00E738C16361}">
      <dsp:nvSpPr>
        <dsp:cNvPr id="0" name=""/>
        <dsp:cNvSpPr/>
      </dsp:nvSpPr>
      <dsp:spPr>
        <a:xfrm>
          <a:off x="3115" y="1413483"/>
          <a:ext cx="1659398" cy="1327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光武國中</a:t>
          </a:r>
        </a:p>
      </dsp:txBody>
      <dsp:txXfrm>
        <a:off x="41997" y="1452365"/>
        <a:ext cx="1581634" cy="1249754"/>
      </dsp:txXfrm>
    </dsp:sp>
    <dsp:sp modelId="{4541FFF3-E6CE-5F48-A6A9-A180AD775664}">
      <dsp:nvSpPr>
        <dsp:cNvPr id="0" name=""/>
        <dsp:cNvSpPr/>
      </dsp:nvSpPr>
      <dsp:spPr>
        <a:xfrm rot="16200000">
          <a:off x="2064042" y="1524468"/>
          <a:ext cx="1406126" cy="4978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F6D3F-A7F5-D64D-906A-CE08CE6CCEBA}">
      <dsp:nvSpPr>
        <dsp:cNvPr id="0" name=""/>
        <dsp:cNvSpPr/>
      </dsp:nvSpPr>
      <dsp:spPr>
        <a:xfrm>
          <a:off x="1937406" y="406555"/>
          <a:ext cx="1659398" cy="1327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家長</a:t>
          </a:r>
        </a:p>
      </dsp:txBody>
      <dsp:txXfrm>
        <a:off x="1976288" y="445437"/>
        <a:ext cx="1581634" cy="1249754"/>
      </dsp:txXfrm>
    </dsp:sp>
    <dsp:sp modelId="{F5ED77DA-F8C2-DC4D-95EF-D15B4BF40472}">
      <dsp:nvSpPr>
        <dsp:cNvPr id="0" name=""/>
        <dsp:cNvSpPr/>
      </dsp:nvSpPr>
      <dsp:spPr>
        <a:xfrm rot="19500000">
          <a:off x="3422416" y="2231593"/>
          <a:ext cx="1406126" cy="4978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81350-57A2-3F47-8C30-E0C0F50CC074}">
      <dsp:nvSpPr>
        <dsp:cNvPr id="0" name=""/>
        <dsp:cNvSpPr/>
      </dsp:nvSpPr>
      <dsp:spPr>
        <a:xfrm>
          <a:off x="3871696" y="1413483"/>
          <a:ext cx="1659398" cy="1327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後援會</a:t>
          </a:r>
        </a:p>
      </dsp:txBody>
      <dsp:txXfrm>
        <a:off x="3910578" y="1452365"/>
        <a:ext cx="1581634" cy="1249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>
                <a:latin typeface="Arial"/>
                <a:ea typeface="Arial"/>
                <a:cs typeface="Arial"/>
                <a:sym typeface="Arial"/>
              </a:rPr>
              <a:t>1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8528b5f92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28528b5f92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28528b5f92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8528b5f922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28528b5f922_1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g28528b5f922_1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8621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solidFill>
          <a:schemeClr val="accen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 title="扇形圈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9" name="Google Shape;19;p21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Arial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" name="Google Shape;24;p21" title="左邊緣框線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body" idx="1"/>
          </p:nvPr>
        </p:nvSpPr>
        <p:spPr>
          <a:xfrm rot="5400000">
            <a:off x="4544044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1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章節標題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Arial"/>
              <a:buNone/>
              <a:defRPr sz="8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37" name="Google Shape;37;p23" title="左扇形圖形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38" name="Google Shape;38;p23" title="左扇形圖形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9" name="Google Shape;39;p23" title="左扇形內嵌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內容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 title="右扇形背景圖形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7" name="Google Shape;67;p28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900" b="1" i="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3" name="Google Shape;73;p28" title="左邊緣框線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9" title="右扇形背景圖形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7" name="Google Shape;77;p29" title="左邊緣框線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9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900" b="1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Arial"/>
              <a:buNone/>
              <a:defRPr sz="5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" name="Google Shape;15;p20" title="左扇形邊緣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" name="Google Shape;16;p20" title="右邊緣框線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/>
          <p:nvPr/>
        </p:nvSpPr>
        <p:spPr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644003" y="954923"/>
            <a:ext cx="5875694" cy="450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rial"/>
              <a:buNone/>
            </a:pPr>
            <a:r>
              <a:rPr lang="zh-TW" sz="8000" dirty="0"/>
              <a:t>法拉第</a:t>
            </a:r>
            <a:br>
              <a:rPr lang="zh-TW" sz="8000" dirty="0"/>
            </a:br>
            <a:r>
              <a:rPr lang="zh-TW" sz="8000" dirty="0"/>
              <a:t>家長後援會</a:t>
            </a:r>
            <a:endParaRPr sz="8000" b="1" dirty="0"/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643158" y="5572664"/>
            <a:ext cx="5877385" cy="84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zh-TW" sz="2400" dirty="0">
                <a:solidFill>
                  <a:schemeClr val="lt2"/>
                </a:solidFill>
              </a:rPr>
              <a:t>11</a:t>
            </a:r>
            <a:r>
              <a:rPr lang="en-US" altLang="zh-TW" sz="2400" dirty="0">
                <a:solidFill>
                  <a:schemeClr val="lt2"/>
                </a:solidFill>
              </a:rPr>
              <a:t>4</a:t>
            </a:r>
            <a:r>
              <a:rPr lang="zh-TW" sz="2400" dirty="0">
                <a:solidFill>
                  <a:schemeClr val="lt2"/>
                </a:solidFill>
              </a:rPr>
              <a:t>.</a:t>
            </a:r>
            <a:r>
              <a:rPr lang="en-US" altLang="zh-TW" sz="2400" dirty="0">
                <a:solidFill>
                  <a:schemeClr val="lt2"/>
                </a:solidFill>
              </a:rPr>
              <a:t>02.12</a:t>
            </a:r>
            <a:endParaRPr sz="2400" dirty="0">
              <a:solidFill>
                <a:schemeClr val="lt2"/>
              </a:solidFill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6766174" y="0"/>
            <a:ext cx="5282519" cy="6858000"/>
          </a:xfrm>
          <a:custGeom>
            <a:avLst/>
            <a:gdLst/>
            <a:ahLst/>
            <a:cxnLst/>
            <a:rect l="l" t="t" r="r" b="b"/>
            <a:pathLst>
              <a:path w="5282519" h="6858000" extrusionOk="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" descr="某人跑步的水坑倒影"/>
          <p:cNvPicPr preferRelativeResize="0"/>
          <p:nvPr/>
        </p:nvPicPr>
        <p:blipFill rotWithShape="1">
          <a:blip r:embed="rId3">
            <a:alphaModFix/>
          </a:blip>
          <a:srcRect l="19000" r="29584" b="-1"/>
          <a:stretch/>
        </p:blipFill>
        <p:spPr>
          <a:xfrm>
            <a:off x="6910978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 extrusionOk="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" name="Google Shape;240;g28528b5f922_1_0"/>
          <p:cNvGraphicFramePr/>
          <p:nvPr>
            <p:extLst>
              <p:ext uri="{D42A27DB-BD31-4B8C-83A1-F6EECF244321}">
                <p14:modId xmlns:p14="http://schemas.microsoft.com/office/powerpoint/2010/main" val="1690692369"/>
              </p:ext>
            </p:extLst>
          </p:nvPr>
        </p:nvGraphicFramePr>
        <p:xfrm>
          <a:off x="1281113" y="1705725"/>
          <a:ext cx="10287000" cy="4692650"/>
        </p:xfrm>
        <a:graphic>
          <a:graphicData uri="http://schemas.openxmlformats.org/drawingml/2006/table">
            <a:tbl>
              <a:tblPr>
                <a:noFill/>
                <a:tableStyleId>{41483BAB-DDC6-4513-A1EA-30C8728C755A}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3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3200" u="none" strike="noStrike" cap="none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物資組</a:t>
                      </a:r>
                      <a:endParaRPr sz="3200" u="none" strike="noStrike" cap="none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3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運輸</a:t>
                      </a:r>
                      <a:r>
                        <a:rPr lang="zh-TW" sz="3200" u="none" strike="noStrike" cap="non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組</a:t>
                      </a:r>
                      <a:endParaRPr sz="32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3200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行政</a:t>
                      </a:r>
                      <a:r>
                        <a:rPr lang="zh-TW" sz="3200" u="none" strike="noStrike" cap="none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組</a:t>
                      </a:r>
                      <a:endParaRPr sz="3200" u="none" strike="noStrike" cap="none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1" name="Google Shape;241;g28528b5f922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1351" y="3062220"/>
            <a:ext cx="3006524" cy="300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28528b5f922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613" y="3059218"/>
            <a:ext cx="3006525" cy="301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28528b5f922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3088" y="3062220"/>
            <a:ext cx="2985525" cy="2985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1;p4">
            <a:extLst>
              <a:ext uri="{FF2B5EF4-FFF2-40B4-BE49-F238E27FC236}">
                <a16:creationId xmlns:a16="http://schemas.microsoft.com/office/drawing/2014/main" id="{E12D58A3-C0EB-8CA2-CB1C-3BC6A3FEDED9}"/>
              </a:ext>
            </a:extLst>
          </p:cNvPr>
          <p:cNvSpPr txBox="1">
            <a:spLocks/>
          </p:cNvSpPr>
          <p:nvPr/>
        </p:nvSpPr>
        <p:spPr>
          <a:xfrm>
            <a:off x="1240525" y="398202"/>
            <a:ext cx="101784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5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5100"/>
            </a:pPr>
            <a:r>
              <a:rPr lang="zh-TW" altLang="en-US" dirty="0"/>
              <a:t>法拉第後援會志工招募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8528b5f922_1_95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7000"/>
              <a:t>Q&amp;A</a:t>
            </a:r>
            <a:endParaRPr sz="7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body" idx="1"/>
          </p:nvPr>
        </p:nvSpPr>
        <p:spPr>
          <a:xfrm>
            <a:off x="1769128" y="1689875"/>
            <a:ext cx="4232743" cy="4589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 dirty="0"/>
              <a:t>每個法拉第少年的家長都是後援會的當然成員</a:t>
            </a:r>
            <a:endParaRPr sz="3200"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 dirty="0"/>
              <a:t>在法拉第村你的孩子不只是你的孩子，而是運用整個法</a:t>
            </a:r>
            <a:r>
              <a:rPr lang="zh-TW" altLang="en-US" sz="3200" dirty="0"/>
              <a:t>拉第</a:t>
            </a:r>
            <a:r>
              <a:rPr lang="zh-TW" sz="3200" dirty="0"/>
              <a:t>村力量一起孕育的法拉第少年。</a:t>
            </a:r>
            <a:endParaRPr sz="3200" dirty="0"/>
          </a:p>
        </p:txBody>
      </p:sp>
      <p:sp>
        <p:nvSpPr>
          <p:cNvPr id="2" name="Google Shape;122;p3">
            <a:extLst>
              <a:ext uri="{FF2B5EF4-FFF2-40B4-BE49-F238E27FC236}">
                <a16:creationId xmlns:a16="http://schemas.microsoft.com/office/drawing/2014/main" id="{2AE93CD7-7116-BB87-59DA-1AB2C992181F}"/>
              </a:ext>
            </a:extLst>
          </p:cNvPr>
          <p:cNvSpPr txBox="1">
            <a:spLocks/>
          </p:cNvSpPr>
          <p:nvPr/>
        </p:nvSpPr>
        <p:spPr>
          <a:xfrm>
            <a:off x="1243012" y="390750"/>
            <a:ext cx="9942187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5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5100"/>
            </a:pPr>
            <a:r>
              <a:rPr lang="zh-TW" altLang="en-US" sz="6000" dirty="0"/>
              <a:t>後援會的目的</a:t>
            </a:r>
            <a:endParaRPr lang="en-US" altLang="zh-TW" sz="6000" dirty="0"/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C99A5122-1874-C371-8722-3602E0DB43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06084"/>
              </p:ext>
            </p:extLst>
          </p:nvPr>
        </p:nvGraphicFramePr>
        <p:xfrm>
          <a:off x="6190131" y="1567420"/>
          <a:ext cx="5534211" cy="471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133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1;p4">
            <a:extLst>
              <a:ext uri="{FF2B5EF4-FFF2-40B4-BE49-F238E27FC236}">
                <a16:creationId xmlns:a16="http://schemas.microsoft.com/office/drawing/2014/main" id="{FC9BF085-CF74-9DA7-F76B-6F6BE462A3E6}"/>
              </a:ext>
            </a:extLst>
          </p:cNvPr>
          <p:cNvSpPr txBox="1">
            <a:spLocks/>
          </p:cNvSpPr>
          <p:nvPr/>
        </p:nvSpPr>
        <p:spPr>
          <a:xfrm>
            <a:off x="1240525" y="398202"/>
            <a:ext cx="101784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5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5100"/>
            </a:pPr>
            <a:r>
              <a:rPr lang="zh-TW" altLang="en-US" dirty="0"/>
              <a:t>法拉第後援會溝通平台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F24B6EA-FC8D-8DD8-3057-12E9E78A0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256810"/>
              </p:ext>
            </p:extLst>
          </p:nvPr>
        </p:nvGraphicFramePr>
        <p:xfrm>
          <a:off x="2089150" y="1750027"/>
          <a:ext cx="8555038" cy="40792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44773">
                  <a:extLst>
                    <a:ext uri="{9D8B030D-6E8A-4147-A177-3AD203B41FA5}">
                      <a16:colId xmlns:a16="http://schemas.microsoft.com/office/drawing/2014/main" val="4078732970"/>
                    </a:ext>
                  </a:extLst>
                </a:gridCol>
                <a:gridCol w="5210265">
                  <a:extLst>
                    <a:ext uri="{9D8B030D-6E8A-4147-A177-3AD203B41FA5}">
                      <a16:colId xmlns:a16="http://schemas.microsoft.com/office/drawing/2014/main" val="2562238464"/>
                    </a:ext>
                  </a:extLst>
                </a:gridCol>
              </a:tblGrid>
              <a:tr h="1309706">
                <a:tc>
                  <a:txBody>
                    <a:bodyPr/>
                    <a:lstStyle/>
                    <a:p>
                      <a:r>
                        <a:rPr lang="zh-TW" alt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法拉第村</a:t>
                      </a:r>
                      <a:br>
                        <a:rPr lang="en-US" altLang="zh-TW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</a:t>
                      </a:r>
                      <a:r>
                        <a:rPr lang="en-US" altLang="zh-TW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Line</a:t>
                      </a:r>
                      <a:r>
                        <a:rPr lang="zh-TW" alt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群組）</a:t>
                      </a:r>
                    </a:p>
                  </a:txBody>
                  <a:tcPr marT="90000"/>
                </a:tc>
                <a:tc>
                  <a:txBody>
                    <a:bodyPr/>
                    <a:lstStyle/>
                    <a:p>
                      <a:r>
                        <a:rPr lang="zh-TW" alt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最新訊息、即時資訊、互動溝通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070145"/>
                  </a:ext>
                </a:extLst>
              </a:tr>
              <a:tr h="1459861">
                <a:tc>
                  <a:txBody>
                    <a:bodyPr/>
                    <a:lstStyle/>
                    <a:p>
                      <a:r>
                        <a:rPr lang="zh-TW" alt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法拉第後援會（</a:t>
                      </a:r>
                      <a:r>
                        <a:rPr lang="en-US" altLang="zh-TW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Facebook</a:t>
                      </a:r>
                      <a:r>
                        <a:rPr lang="zh-TW" alt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社團）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照片欣賞、感想分享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226564"/>
                  </a:ext>
                </a:extLst>
              </a:tr>
              <a:tr h="1309706">
                <a:tc>
                  <a:txBody>
                    <a:bodyPr/>
                    <a:lstStyle/>
                    <a:p>
                      <a:r>
                        <a:rPr lang="zh-TW" alt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法拉第部落格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學員課程心得、歷史資料查詢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6763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05466" y="1999690"/>
            <a:ext cx="3785160" cy="3785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13"/>
          <p:cNvGrpSpPr/>
          <p:nvPr/>
        </p:nvGrpSpPr>
        <p:grpSpPr>
          <a:xfrm>
            <a:off x="2390882" y="1738140"/>
            <a:ext cx="3839612" cy="4308260"/>
            <a:chOff x="2762357" y="2023890"/>
            <a:chExt cx="3839612" cy="4308260"/>
          </a:xfrm>
        </p:grpSpPr>
        <p:pic>
          <p:nvPicPr>
            <p:cNvPr id="190" name="Google Shape;190;p13"/>
            <p:cNvPicPr preferRelativeResize="0"/>
            <p:nvPr/>
          </p:nvPicPr>
          <p:blipFill rotWithShape="1">
            <a:blip r:embed="rId4">
              <a:alphaModFix/>
            </a:blip>
            <a:srcRect r="3983"/>
            <a:stretch/>
          </p:blipFill>
          <p:spPr>
            <a:xfrm>
              <a:off x="2762357" y="2023890"/>
              <a:ext cx="3839612" cy="43082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3"/>
            <p:cNvSpPr/>
            <p:nvPr/>
          </p:nvSpPr>
          <p:spPr>
            <a:xfrm>
              <a:off x="2762357" y="5230368"/>
              <a:ext cx="3839612" cy="530352"/>
            </a:xfrm>
            <a:prstGeom prst="rect">
              <a:avLst/>
            </a:prstGeom>
            <a:noFill/>
            <a:ln w="698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" name="Google Shape;131;p4">
            <a:extLst>
              <a:ext uri="{FF2B5EF4-FFF2-40B4-BE49-F238E27FC236}">
                <a16:creationId xmlns:a16="http://schemas.microsoft.com/office/drawing/2014/main" id="{E184BAA2-9EB4-62C2-8430-3A9AF40919B8}"/>
              </a:ext>
            </a:extLst>
          </p:cNvPr>
          <p:cNvSpPr txBox="1">
            <a:spLocks/>
          </p:cNvSpPr>
          <p:nvPr/>
        </p:nvSpPr>
        <p:spPr>
          <a:xfrm>
            <a:off x="1240525" y="398202"/>
            <a:ext cx="101784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5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5100"/>
            </a:pPr>
            <a:r>
              <a:rPr lang="zh-TW" altLang="en-US" dirty="0"/>
              <a:t>法拉第村</a:t>
            </a:r>
            <a:r>
              <a:rPr lang="en-US" altLang="zh-TW" dirty="0"/>
              <a:t>Line</a:t>
            </a:r>
            <a:r>
              <a:rPr lang="zh-TW" altLang="en-US" dirty="0"/>
              <a:t>群組報名網站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>
            <a:spLocks noGrp="1"/>
          </p:cNvSpPr>
          <p:nvPr>
            <p:ph type="body" idx="1"/>
          </p:nvPr>
        </p:nvSpPr>
        <p:spPr>
          <a:xfrm>
            <a:off x="1387806" y="1618989"/>
            <a:ext cx="5270169" cy="315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2800" dirty="0"/>
              <a:t>1. 進入法拉第後援會報名網頁</a:t>
            </a:r>
            <a:endParaRPr sz="2800" dirty="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rPr lang="zh-TW" sz="2800" dirty="0"/>
              <a:t>2.</a:t>
            </a:r>
            <a:r>
              <a:rPr lang="zh-TW" altLang="en-US" sz="2800" dirty="0"/>
              <a:t> </a:t>
            </a:r>
            <a:r>
              <a:rPr lang="zh-TW" sz="2800" dirty="0"/>
              <a:t>詳實填寫表單後等候人工回覆</a:t>
            </a:r>
            <a:endParaRPr sz="2800" dirty="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rPr lang="zh-TW" sz="2800" dirty="0"/>
              <a:t>3.</a:t>
            </a:r>
            <a:r>
              <a:rPr lang="zh-TW" altLang="en-US" sz="2800" dirty="0"/>
              <a:t> </a:t>
            </a:r>
            <a:r>
              <a:rPr lang="zh-TW" sz="2800" dirty="0"/>
              <a:t>到填寫的email收信</a:t>
            </a:r>
            <a:endParaRPr sz="2800" dirty="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rPr lang="zh-TW" sz="2800" dirty="0"/>
              <a:t>4.</a:t>
            </a:r>
            <a:r>
              <a:rPr lang="zh-TW" altLang="en-US" sz="2800" dirty="0"/>
              <a:t> </a:t>
            </a:r>
            <a:r>
              <a:rPr lang="zh-TW" sz="2800" dirty="0"/>
              <a:t>依信中連結密碼加入法拉第村</a:t>
            </a:r>
            <a:endParaRPr lang="en-US" altLang="zh-TW" sz="2800" dirty="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198" name="Google Shape;1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4410" y="1618989"/>
            <a:ext cx="2515206" cy="4607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7342" y="1586118"/>
            <a:ext cx="2371583" cy="467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1;p4">
            <a:extLst>
              <a:ext uri="{FF2B5EF4-FFF2-40B4-BE49-F238E27FC236}">
                <a16:creationId xmlns:a16="http://schemas.microsoft.com/office/drawing/2014/main" id="{CD706D62-26F5-F3E2-3347-0F5B364197AD}"/>
              </a:ext>
            </a:extLst>
          </p:cNvPr>
          <p:cNvSpPr txBox="1">
            <a:spLocks/>
          </p:cNvSpPr>
          <p:nvPr/>
        </p:nvSpPr>
        <p:spPr>
          <a:xfrm>
            <a:off x="1240525" y="398202"/>
            <a:ext cx="101784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5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5100"/>
            </a:pPr>
            <a:r>
              <a:rPr lang="zh-TW" altLang="en-US" dirty="0"/>
              <a:t>報名作業流程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>
            <a:spLocks noGrp="1"/>
          </p:cNvSpPr>
          <p:nvPr>
            <p:ph type="body" idx="1"/>
          </p:nvPr>
        </p:nvSpPr>
        <p:spPr>
          <a:xfrm>
            <a:off x="2463333" y="1632204"/>
            <a:ext cx="6894980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 dirty="0"/>
              <a:t>重要訊息不漏接</a:t>
            </a:r>
            <a:endParaRPr sz="3200"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 dirty="0"/>
              <a:t>課程照片記錄分享</a:t>
            </a:r>
            <a:endParaRPr sz="3200"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 dirty="0"/>
              <a:t>掌握最新動態</a:t>
            </a:r>
            <a:endParaRPr sz="3200"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 dirty="0"/>
              <a:t>隨時發問</a:t>
            </a:r>
            <a:r>
              <a:rPr lang="zh-TW" altLang="en-US" sz="3200" dirty="0"/>
              <a:t>、</a:t>
            </a:r>
            <a:r>
              <a:rPr lang="zh-TW" sz="3200" dirty="0"/>
              <a:t>即時解惑</a:t>
            </a:r>
            <a:endParaRPr sz="3200"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 dirty="0"/>
              <a:t>法拉第大家庭的相互支持</a:t>
            </a:r>
            <a:endParaRPr sz="3200" dirty="0"/>
          </a:p>
          <a:p>
            <a:pPr marL="228600" lvl="0" indent="-254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endParaRPr sz="3200" dirty="0"/>
          </a:p>
        </p:txBody>
      </p:sp>
      <p:sp>
        <p:nvSpPr>
          <p:cNvPr id="2" name="Google Shape;131;p4">
            <a:extLst>
              <a:ext uri="{FF2B5EF4-FFF2-40B4-BE49-F238E27FC236}">
                <a16:creationId xmlns:a16="http://schemas.microsoft.com/office/drawing/2014/main" id="{DCCBABD0-5502-AB26-7350-75E60E4960AA}"/>
              </a:ext>
            </a:extLst>
          </p:cNvPr>
          <p:cNvSpPr txBox="1">
            <a:spLocks/>
          </p:cNvSpPr>
          <p:nvPr/>
        </p:nvSpPr>
        <p:spPr>
          <a:xfrm>
            <a:off x="1240525" y="398202"/>
            <a:ext cx="101784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5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5100"/>
            </a:pPr>
            <a:r>
              <a:rPr lang="zh-TW" altLang="en-US" dirty="0"/>
              <a:t>務必加入「法拉第村」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 txBox="1">
            <a:spLocks noGrp="1"/>
          </p:cNvSpPr>
          <p:nvPr>
            <p:ph type="body" idx="1"/>
          </p:nvPr>
        </p:nvSpPr>
        <p:spPr>
          <a:xfrm>
            <a:off x="1786927" y="1956856"/>
            <a:ext cx="481384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zh-TW" sz="2800" dirty="0"/>
              <a:t>FB搜尋『法拉第後援會』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•"/>
            </a:pPr>
            <a:r>
              <a:rPr lang="zh-TW" sz="2800" dirty="0"/>
              <a:t>請填寫入社問題</a:t>
            </a:r>
            <a:endParaRPr dirty="0"/>
          </a:p>
        </p:txBody>
      </p:sp>
      <p:pic>
        <p:nvPicPr>
          <p:cNvPr id="212" name="Google Shape;21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9843" y="3349714"/>
            <a:ext cx="3069761" cy="2210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4405" y="2070647"/>
            <a:ext cx="4762500" cy="34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1;p4">
            <a:extLst>
              <a:ext uri="{FF2B5EF4-FFF2-40B4-BE49-F238E27FC236}">
                <a16:creationId xmlns:a16="http://schemas.microsoft.com/office/drawing/2014/main" id="{1AD055CC-60C8-58E6-6417-341E5EE03406}"/>
              </a:ext>
            </a:extLst>
          </p:cNvPr>
          <p:cNvSpPr txBox="1">
            <a:spLocks/>
          </p:cNvSpPr>
          <p:nvPr/>
        </p:nvSpPr>
        <p:spPr>
          <a:xfrm>
            <a:off x="1240525" y="398202"/>
            <a:ext cx="101784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5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5100"/>
            </a:pPr>
            <a:r>
              <a:rPr lang="zh-TW" altLang="zh-TW" dirty="0"/>
              <a:t>FB社團：法拉第後援會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body" idx="1"/>
          </p:nvPr>
        </p:nvSpPr>
        <p:spPr>
          <a:xfrm>
            <a:off x="1863257" y="1878135"/>
            <a:ext cx="4628043" cy="419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altLang="en-US" sz="3200" dirty="0"/>
              <a:t>我們需要新血加入</a:t>
            </a:r>
            <a:endParaRPr lang="en-US" altLang="zh-TW" sz="3200"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 dirty="0"/>
              <a:t>有意願參與、或深入瞭解法拉第課程，可依</a:t>
            </a:r>
            <a:r>
              <a:rPr lang="zh-TW" altLang="en-US" sz="3200" dirty="0"/>
              <a:t>專長</a:t>
            </a:r>
            <a:r>
              <a:rPr lang="zh-TW" sz="3200" dirty="0"/>
              <a:t>加入各工作群組</a:t>
            </a:r>
            <a:endParaRPr lang="en-US" altLang="zh-TW" sz="3200"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altLang="en-US" sz="3200" dirty="0"/>
              <a:t>後援會各工作群組在課程前，會提出任務需求，請踴躍認領</a:t>
            </a:r>
            <a:endParaRPr sz="3200" dirty="0"/>
          </a:p>
        </p:txBody>
      </p:sp>
      <p:sp>
        <p:nvSpPr>
          <p:cNvPr id="2" name="Google Shape;122;p3">
            <a:extLst>
              <a:ext uri="{FF2B5EF4-FFF2-40B4-BE49-F238E27FC236}">
                <a16:creationId xmlns:a16="http://schemas.microsoft.com/office/drawing/2014/main" id="{2AE93CD7-7116-BB87-59DA-1AB2C992181F}"/>
              </a:ext>
            </a:extLst>
          </p:cNvPr>
          <p:cNvSpPr txBox="1">
            <a:spLocks/>
          </p:cNvSpPr>
          <p:nvPr/>
        </p:nvSpPr>
        <p:spPr>
          <a:xfrm>
            <a:off x="1243012" y="390750"/>
            <a:ext cx="9942187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5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5100"/>
            </a:pPr>
            <a:r>
              <a:rPr lang="zh-TW" altLang="en-US" sz="6000" dirty="0"/>
              <a:t>招募後援會志工</a:t>
            </a:r>
            <a:endParaRPr lang="en-US" altLang="zh-TW" sz="60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91311D0-8130-1E46-30B3-5227928BA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700" y="1482815"/>
            <a:ext cx="4984435" cy="49844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96D891D-EBB7-74D5-9B4B-F108A059C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404" y="1483580"/>
            <a:ext cx="5163402" cy="5125013"/>
          </a:xfrm>
          <a:prstGeom prst="rect">
            <a:avLst/>
          </a:prstGeom>
        </p:spPr>
      </p:pic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1243012" y="390750"/>
            <a:ext cx="9942187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Arial"/>
              <a:buNone/>
            </a:pPr>
            <a:r>
              <a:rPr lang="zh-TW" sz="6000" dirty="0"/>
              <a:t>後援會的工作</a:t>
            </a:r>
            <a:r>
              <a:rPr lang="zh-TW" altLang="en-US" sz="6000" dirty="0"/>
              <a:t>組別</a:t>
            </a:r>
            <a:endParaRPr sz="6000" dirty="0"/>
          </a:p>
        </p:txBody>
      </p:sp>
      <p:sp>
        <p:nvSpPr>
          <p:cNvPr id="126" name="Google Shape;126;p3"/>
          <p:cNvSpPr/>
          <p:nvPr/>
        </p:nvSpPr>
        <p:spPr>
          <a:xfrm>
            <a:off x="3507167" y="1985334"/>
            <a:ext cx="2260800" cy="1643688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zh-TW" sz="40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行政組</a:t>
            </a:r>
            <a:endParaRPr sz="40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6408241" y="4702420"/>
            <a:ext cx="2260800" cy="1344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zh-TW" sz="40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食宿組</a:t>
            </a:r>
            <a:endParaRPr sz="40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（環島課程特別組）</a:t>
            </a:r>
            <a:endParaRPr sz="12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6408241" y="2135178"/>
            <a:ext cx="2260800" cy="1344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zh-TW" sz="39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物資組</a:t>
            </a:r>
            <a:endParaRPr sz="39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3535743" y="4645268"/>
            <a:ext cx="2260800" cy="1344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zh-TW" sz="40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運輸</a:t>
            </a:r>
            <a:r>
              <a:rPr lang="zh-TW" sz="39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組</a:t>
            </a:r>
            <a:endParaRPr sz="39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徽章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4799</TotalTime>
  <Words>281</Words>
  <Application>Microsoft Macintosh PowerPoint</Application>
  <PresentationFormat>寬螢幕</PresentationFormat>
  <Paragraphs>52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Arial</vt:lpstr>
      <vt:lpstr>DFKai-SB</vt:lpstr>
      <vt:lpstr>Microsoft JhengHei</vt:lpstr>
      <vt:lpstr>Gill Sans</vt:lpstr>
      <vt:lpstr>徽章</vt:lpstr>
      <vt:lpstr>法拉第 家長後援會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後援會的工作組別</vt:lpstr>
      <vt:lpstr>PowerPoint 簡報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法拉第 家長後援會</dc:title>
  <cp:lastModifiedBy>Microsoft Office User</cp:lastModifiedBy>
  <cp:revision>17</cp:revision>
  <dcterms:created xsi:type="dcterms:W3CDTF">2020-12-08T05:23:04Z</dcterms:created>
  <dcterms:modified xsi:type="dcterms:W3CDTF">2025-02-11T12:56:44Z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