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9"/>
  </p:notesMasterIdLst>
  <p:sldIdLst>
    <p:sldId id="575" r:id="rId2"/>
    <p:sldId id="582" r:id="rId3"/>
    <p:sldId id="578" r:id="rId4"/>
    <p:sldId id="579" r:id="rId5"/>
    <p:sldId id="580" r:id="rId6"/>
    <p:sldId id="581" r:id="rId7"/>
    <p:sldId id="5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02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2B3A-618D-4191-920E-CC2B83275531}" type="datetimeFigureOut">
              <a:rPr lang="zh-TW" altLang="en-US" smtClean="0"/>
              <a:t>2022/6/19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87F3C-6FC1-473D-8C49-A6B5B717B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73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0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3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94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5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81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1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0" y="108720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1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108691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2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697" y="1081927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984" y="2362817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0" y="10819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節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0" y="107844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0" y="110870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1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0" y="10699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6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0" y="105304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26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0" y="107194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8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5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FC8ADD6-BEF9-E643-9828-72D440CC7154}"/>
              </a:ext>
            </a:extLst>
          </p:cNvPr>
          <p:cNvSpPr/>
          <p:nvPr/>
        </p:nvSpPr>
        <p:spPr>
          <a:xfrm>
            <a:off x="182880" y="1049500"/>
            <a:ext cx="12009120" cy="499852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234836E-802F-B84F-86DE-A9104D946B6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0734" y="4855484"/>
            <a:ext cx="3019959" cy="2053719"/>
          </a:xfrm>
          <a:prstGeom prst="rect">
            <a:avLst/>
          </a:prstGeom>
          <a:ln>
            <a:noFill/>
          </a:ln>
          <a:effectLst>
            <a:softEdge rad="203200"/>
          </a:effectLst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2BEAA73D-E009-3A4D-BC9F-2A275884EA9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96" y="12104"/>
            <a:ext cx="936812" cy="93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D9F7A95F-A7A9-A649-8DA2-9ECC7F4FCE31}"/>
              </a:ext>
            </a:extLst>
          </p:cNvPr>
          <p:cNvSpPr txBox="1"/>
          <p:nvPr/>
        </p:nvSpPr>
        <p:spPr>
          <a:xfrm>
            <a:off x="1162048" y="587622"/>
            <a:ext cx="331853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zh-TW" dirty="0" err="1">
                <a:latin typeface="Bradley Hand" pitchFamily="2" charset="0"/>
              </a:rPr>
              <a:t>Guang</a:t>
            </a:r>
            <a:r>
              <a:rPr kumimoji="1" lang="en-US" altLang="zh-TW" dirty="0">
                <a:latin typeface="Bradley Hand" pitchFamily="2" charset="0"/>
              </a:rPr>
              <a:t> Wu Junior High School</a:t>
            </a:r>
            <a:endParaRPr kumimoji="1" lang="zh-TW" altLang="en-US" dirty="0">
              <a:latin typeface="Bradley Hand" pitchFamily="2" charset="0"/>
            </a:endParaRPr>
          </a:p>
        </p:txBody>
      </p:sp>
      <p:sp>
        <p:nvSpPr>
          <p:cNvPr id="44" name="五邊形 43">
            <a:extLst>
              <a:ext uri="{FF2B5EF4-FFF2-40B4-BE49-F238E27FC236}">
                <a16:creationId xmlns:a16="http://schemas.microsoft.com/office/drawing/2014/main" id="{CD76EF6E-928A-4348-9F21-C91097526985}"/>
              </a:ext>
            </a:extLst>
          </p:cNvPr>
          <p:cNvSpPr/>
          <p:nvPr/>
        </p:nvSpPr>
        <p:spPr>
          <a:xfrm>
            <a:off x="182880" y="991012"/>
            <a:ext cx="5258696" cy="60446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784" y="1184237"/>
            <a:ext cx="8911687" cy="94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66" y="2207293"/>
            <a:ext cx="8922310" cy="3675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5683B7E0-2E1E-2843-B72B-C54003E5B445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794" y="15197"/>
            <a:ext cx="3365395" cy="5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7BCBD7A-62FA-444F-97B2-F4E3B186CE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最後一堂課，光武</a:t>
            </a:r>
            <a:br>
              <a:rPr kumimoji="1" lang="en-US" altLang="zh-CN" dirty="0"/>
            </a:br>
            <a:r>
              <a:rPr kumimoji="1" lang="zh-CN" altLang="en-US" sz="4000" dirty="0">
                <a:solidFill>
                  <a:srgbClr val="FF0000"/>
                </a:solidFill>
              </a:rPr>
              <a:t>校長會客室</a:t>
            </a:r>
            <a:r>
              <a:rPr kumimoji="1" lang="en-US" altLang="zh-CN" sz="4000" dirty="0">
                <a:solidFill>
                  <a:srgbClr val="FF0000"/>
                </a:solidFill>
              </a:rPr>
              <a:t>IV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7B78DE56-1525-824D-BA64-1D9CA68B7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/>
              <a:t>2022/6/20	</a:t>
            </a:r>
            <a:r>
              <a:rPr kumimoji="1" lang="zh-CN" altLang="en-US" sz="3200" dirty="0"/>
              <a:t>林茂成校長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6853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1DFF53-2A5B-B449-B350-F4B25471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219" y="1440409"/>
            <a:ext cx="4781864" cy="1360844"/>
          </a:xfrm>
        </p:spPr>
        <p:txBody>
          <a:bodyPr anchor="ctr">
            <a:normAutofit/>
          </a:bodyPr>
          <a:lstStyle/>
          <a:p>
            <a:pPr algn="ctr"/>
            <a:r>
              <a:rPr kumimoji="1" lang="zh-CN" altLang="en-US" sz="4000" b="1" dirty="0">
                <a:solidFill>
                  <a:srgbClr val="FF0000"/>
                </a:solidFill>
              </a:rPr>
              <a:t>校長會客室</a:t>
            </a:r>
            <a:endParaRPr kumimoji="1" lang="zh-TW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1A0E5F1-BACB-7A49-A894-2379C92FD8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5351"/>
          <a:stretch/>
        </p:blipFill>
        <p:spPr>
          <a:xfrm>
            <a:off x="1642935" y="3855608"/>
            <a:ext cx="3564000" cy="282861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681328C-F0FA-5044-8042-2F876ABB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7585"/>
          <a:stretch/>
        </p:blipFill>
        <p:spPr>
          <a:xfrm>
            <a:off x="5303912" y="3012328"/>
            <a:ext cx="5390479" cy="367189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12D02CB-0F0D-404E-AD98-550AD0B1E9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2201"/>
          <a:stretch/>
        </p:blipFill>
        <p:spPr>
          <a:xfrm>
            <a:off x="1642935" y="1077480"/>
            <a:ext cx="3564000" cy="27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0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2539" y="1600201"/>
            <a:ext cx="47655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/>
              <a:t>營造一個好的環境！</a:t>
            </a:r>
            <a:endParaRPr lang="en-US" altLang="zh-TW" sz="4000" b="1" dirty="0"/>
          </a:p>
          <a:p>
            <a:pPr marL="0" indent="0">
              <a:buNone/>
            </a:pPr>
            <a:endParaRPr lang="en-US" altLang="zh-TW" sz="4000" b="1" dirty="0"/>
          </a:p>
          <a:p>
            <a:pPr marL="0" indent="0">
              <a:buNone/>
            </a:pPr>
            <a:r>
              <a:rPr lang="zh-TW" altLang="en-US" sz="4000" b="1" dirty="0"/>
              <a:t>關鍵在終場！</a:t>
            </a:r>
            <a:endParaRPr lang="en-US" altLang="zh-TW" sz="4000" b="1" dirty="0"/>
          </a:p>
          <a:p>
            <a:pPr marL="0" indent="0">
              <a:buNone/>
            </a:pPr>
            <a:endParaRPr lang="en-US" altLang="zh-TW" sz="4000" b="1" dirty="0"/>
          </a:p>
          <a:p>
            <a:pPr marL="0" indent="0">
              <a:buNone/>
            </a:pPr>
            <a:r>
              <a:rPr lang="zh-TW" altLang="en-US" sz="4000" b="1" dirty="0"/>
              <a:t>超越自己！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6929603" y="1326470"/>
            <a:ext cx="2227276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6000" b="1" kern="0" dirty="0">
                <a:solidFill>
                  <a:srgbClr val="FF0000"/>
                </a:solidFill>
              </a:rPr>
              <a:t>54%</a:t>
            </a:r>
          </a:p>
          <a:p>
            <a:pPr marL="0" indent="0">
              <a:buNone/>
            </a:pPr>
            <a:endParaRPr lang="en-US" altLang="zh-TW" sz="4400" b="1" kern="0" dirty="0"/>
          </a:p>
          <a:p>
            <a:pPr marL="0" indent="0">
              <a:buNone/>
            </a:pPr>
            <a:endParaRPr lang="zh-TW" altLang="en-US" sz="4400" b="1" kern="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9C2454-6EE2-7E46-976B-2A2DA33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28730" r="49212" b="22083"/>
          <a:stretch/>
        </p:blipFill>
        <p:spPr>
          <a:xfrm>
            <a:off x="6929603" y="4323589"/>
            <a:ext cx="1734030" cy="1944216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929603" y="2911342"/>
            <a:ext cx="1570820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6000" b="1" kern="0" dirty="0">
                <a:solidFill>
                  <a:srgbClr val="FF0000"/>
                </a:solidFill>
              </a:rPr>
              <a:t>9%</a:t>
            </a:r>
          </a:p>
          <a:p>
            <a:pPr marL="0" indent="0">
              <a:buNone/>
            </a:pPr>
            <a:endParaRPr lang="en-US" altLang="zh-TW" sz="4400" b="1" kern="0" dirty="0"/>
          </a:p>
          <a:p>
            <a:pPr marL="0" indent="0">
              <a:buNone/>
            </a:pPr>
            <a:endParaRPr lang="zh-TW" altLang="en-US" sz="4400" b="1" kern="0" dirty="0"/>
          </a:p>
        </p:txBody>
      </p:sp>
    </p:spTree>
    <p:extLst>
      <p:ext uri="{BB962C8B-B14F-4D97-AF65-F5344CB8AC3E}">
        <p14:creationId xmlns:p14="http://schemas.microsoft.com/office/powerpoint/2010/main" val="40435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1118" y="158657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/>
              <a:t>不只是一場考試，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而是：</a:t>
            </a:r>
            <a:endParaRPr lang="en-US" altLang="zh-TW" sz="3200" dirty="0"/>
          </a:p>
          <a:p>
            <a:pPr marL="0" indent="0" algn="ctr">
              <a:buNone/>
            </a:pPr>
            <a:r>
              <a:rPr lang="zh-TW" altLang="en-US" sz="4800" b="1" dirty="0"/>
              <a:t>如何面對艱困與難題！</a:t>
            </a:r>
          </a:p>
        </p:txBody>
      </p:sp>
    </p:spTree>
    <p:extLst>
      <p:ext uri="{BB962C8B-B14F-4D97-AF65-F5344CB8AC3E}">
        <p14:creationId xmlns:p14="http://schemas.microsoft.com/office/powerpoint/2010/main" val="68372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E80EF7-7E76-5842-984C-DB44F3B1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dirty="0"/>
              <a:t>2021</a:t>
            </a:r>
            <a:r>
              <a:rPr kumimoji="1" lang="zh-CN" altLang="en-US" sz="4800" dirty="0"/>
              <a:t>全球氣候狀況</a:t>
            </a:r>
            <a:endParaRPr kumimoji="1"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9901F3-0867-E941-AD7B-F7A1A809A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溫室氣體濃度</a:t>
            </a:r>
            <a:endParaRPr kumimoji="1" lang="en-US" altLang="zh-CN" sz="4400" dirty="0"/>
          </a:p>
          <a:p>
            <a:r>
              <a:rPr kumimoji="1" lang="zh-CN" altLang="en-US" sz="4400" dirty="0"/>
              <a:t>海平面上昇</a:t>
            </a:r>
            <a:endParaRPr kumimoji="1" lang="en-US" altLang="zh-CN" sz="4400" dirty="0"/>
          </a:p>
          <a:p>
            <a:r>
              <a:rPr kumimoji="1" lang="zh-CN" altLang="en-US" sz="4400" dirty="0"/>
              <a:t>海洋熱量</a:t>
            </a:r>
            <a:endParaRPr kumimoji="1" lang="en-US" altLang="zh-CN" sz="4400" dirty="0"/>
          </a:p>
          <a:p>
            <a:r>
              <a:rPr kumimoji="1" lang="zh-CN" altLang="en-US" sz="4400" dirty="0"/>
              <a:t>海洋酸化</a:t>
            </a:r>
            <a:endParaRPr kumimoji="1" lang="zh-TW" altLang="en-US" sz="4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4D29E7A-729F-EB47-9AAA-25B82BB1F423}"/>
              </a:ext>
            </a:extLst>
          </p:cNvPr>
          <p:cNvSpPr txBox="1"/>
          <p:nvPr/>
        </p:nvSpPr>
        <p:spPr>
          <a:xfrm>
            <a:off x="7568119" y="4863831"/>
            <a:ext cx="3986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dirty="0">
                <a:solidFill>
                  <a:srgbClr val="FF0000"/>
                </a:solidFill>
              </a:rPr>
              <a:t>COP26 2021/11</a:t>
            </a:r>
            <a:endParaRPr kumimoji="1"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6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879A-E187-C542-A956-E7CE339F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00F579-1B86-3040-95CC-0C409D28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1B7A332-57F1-E149-B302-0BF902B95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53" b="3263"/>
          <a:stretch/>
        </p:blipFill>
        <p:spPr>
          <a:xfrm>
            <a:off x="30636" y="1081927"/>
            <a:ext cx="12161364" cy="56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3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EA9E242-96BF-3F4A-8FB6-FBBBC7565F43}"/>
              </a:ext>
            </a:extLst>
          </p:cNvPr>
          <p:cNvSpPr txBox="1">
            <a:spLocks/>
          </p:cNvSpPr>
          <p:nvPr/>
        </p:nvSpPr>
        <p:spPr>
          <a:xfrm>
            <a:off x="784416" y="1167320"/>
            <a:ext cx="10972800" cy="480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zh-TW" altLang="en-US" b="1" dirty="0"/>
              <a:t>不可使慈愛、誠實離開你，</a:t>
            </a:r>
            <a:endParaRPr lang="en-US" altLang="zh-TW" b="1" dirty="0"/>
          </a:p>
          <a:p>
            <a:pPr algn="ctr">
              <a:lnSpc>
                <a:spcPct val="170000"/>
              </a:lnSpc>
            </a:pPr>
            <a:r>
              <a:rPr lang="zh-TW" altLang="en-US" b="1" dirty="0"/>
              <a:t>要繫在你頸項上，刻在你心版上。</a:t>
            </a:r>
            <a:br>
              <a:rPr lang="zh-TW" altLang="en-US" b="1" dirty="0"/>
            </a:br>
            <a:r>
              <a:rPr lang="zh-TW" altLang="en-US" b="1" dirty="0"/>
              <a:t>這樣，你必在神和世人眼前蒙恩寵，有聰明。</a:t>
            </a:r>
            <a:br>
              <a:rPr lang="en-US" altLang="zh-TW" b="1" dirty="0"/>
            </a:br>
            <a:r>
              <a:rPr lang="en-US" altLang="zh-TW" b="1" dirty="0"/>
              <a:t>																		</a:t>
            </a:r>
            <a:r>
              <a:rPr lang="zh-CN" altLang="en-US" b="1" dirty="0"/>
              <a:t>箴言</a:t>
            </a:r>
            <a:r>
              <a:rPr lang="en-US" altLang="zh-CN" b="1" dirty="0"/>
              <a:t>3.3-4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38184532"/>
      </p:ext>
    </p:extLst>
  </p:cSld>
  <p:clrMapOvr>
    <a:masterClrMapping/>
  </p:clrMapOvr>
</p:sld>
</file>

<file path=ppt/theme/theme1.xml><?xml version="1.0" encoding="utf-8"?>
<a:theme xmlns:a="http://schemas.openxmlformats.org/drawingml/2006/main" name="gwjh01">
  <a:themeElements>
    <a:clrScheme name="自訂 1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wjh01" id="{54038431-575C-C744-B3FD-AA89862763EF}" vid="{BDB42ACB-6665-184A-AB3B-A737A359E4B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131</Words>
  <Application>Microsoft Macintosh PowerPoint</Application>
  <PresentationFormat>寬螢幕</PresentationFormat>
  <Paragraphs>21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微軟正黑體</vt:lpstr>
      <vt:lpstr>新細明體</vt:lpstr>
      <vt:lpstr>幼圆</vt:lpstr>
      <vt:lpstr>Arial</vt:lpstr>
      <vt:lpstr>Bradley Hand</vt:lpstr>
      <vt:lpstr>Calibri</vt:lpstr>
      <vt:lpstr>Century Gothic</vt:lpstr>
      <vt:lpstr>Wingdings 3</vt:lpstr>
      <vt:lpstr>gwjh01</vt:lpstr>
      <vt:lpstr>最後一堂課，光武 校長會客室IV</vt:lpstr>
      <vt:lpstr>校長會客室</vt:lpstr>
      <vt:lpstr>PowerPoint 簡報</vt:lpstr>
      <vt:lpstr>PowerPoint 簡報</vt:lpstr>
      <vt:lpstr>2021全球氣候狀況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空中的島嶼──          裝備與準備</dc:title>
  <dc:creator>User</dc:creator>
  <cp:lastModifiedBy>Microsoft Office 使用者</cp:lastModifiedBy>
  <cp:revision>66</cp:revision>
  <dcterms:created xsi:type="dcterms:W3CDTF">2018-09-29T01:31:17Z</dcterms:created>
  <dcterms:modified xsi:type="dcterms:W3CDTF">2022-06-19T03:05:27Z</dcterms:modified>
</cp:coreProperties>
</file>