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8" r:id="rId5"/>
    <p:sldId id="260" r:id="rId6"/>
    <p:sldId id="262" r:id="rId7"/>
    <p:sldId id="269" r:id="rId8"/>
    <p:sldId id="270" r:id="rId9"/>
    <p:sldId id="271" r:id="rId10"/>
    <p:sldId id="272" r:id="rId11"/>
    <p:sldId id="263" r:id="rId12"/>
    <p:sldId id="26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CC"/>
    <a:srgbClr val="080CC4"/>
    <a:srgbClr val="642F04"/>
    <a:srgbClr val="FF00FF"/>
    <a:srgbClr val="00339A"/>
    <a:srgbClr val="4D2403"/>
    <a:srgbClr val="7E0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4" autoAdjust="0"/>
    <p:restoredTop sz="94201"/>
  </p:normalViewPr>
  <p:slideViewPr>
    <p:cSldViewPr>
      <p:cViewPr varScale="1">
        <p:scale>
          <a:sx n="69" d="100"/>
          <a:sy n="69" d="100"/>
        </p:scale>
        <p:origin x="122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8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61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82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18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47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01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80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0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10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17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53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E3F9A-7299-4E34-9418-FBB633B574A4}" type="datetimeFigureOut">
              <a:rPr lang="zh-TW" altLang="en-US" smtClean="0"/>
              <a:t>2022/3/4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CE1FA-C73F-432A-9FB5-7BD4AF9BB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30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01622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CN" altLang="en-US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CN" altLang="en-US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光武國中</a:t>
            </a:r>
            <a:r>
              <a:rPr lang="en-US" altLang="zh-TW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新生</a:t>
            </a:r>
            <a:r>
              <a:rPr lang="zh-TW" altLang="zh-TW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入學</a:t>
            </a:r>
            <a:r>
              <a:rPr lang="zh-TW" altLang="en-US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</a:t>
            </a:r>
            <a:r>
              <a:rPr lang="zh-TW" altLang="zh-TW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dirty="0">
              <a:solidFill>
                <a:srgbClr val="080C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752600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教務處註冊組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51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EABB2C-E7BA-E14E-A866-15F0A13C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97666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三、其他</a:t>
            </a:r>
            <a:endParaRPr lang="en-US" altLang="zh-TW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電子戶籍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謄本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戶政事務所之特殊儀器方得以辨識真偽，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取代紙本，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收電子戶籍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謄本</a:t>
            </a: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不收無償借用證明書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不論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有無遷徙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向戶政事務所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遷徙紀錄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證明書</a:t>
            </a: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(4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所得稅租賃報稅資料不可取代法院公證文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(5)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學童的同一本戶籍謄本中必須要有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直系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尊親屬或法定監護人同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戶籍</a:t>
            </a:r>
            <a:endParaRPr lang="en-US" altLang="zh-TW" sz="2400" b="1" dirty="0" smtClean="0">
              <a:solidFill>
                <a:srgbClr val="080C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38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35896" y="188640"/>
            <a:ext cx="2161357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錄取順位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8326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第一順位</a:t>
            </a:r>
            <a:endParaRPr lang="zh-TW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市府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鑑定之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優資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源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安置之少年保護個案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冊之低收入戶子女及父母雙亡學童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本校教職員工子女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第二順位</a:t>
            </a:r>
            <a:endParaRPr lang="zh-TW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籍並實際居住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本校學區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內之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本市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國民小學畢業生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須備齊所有登記證明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第三順位</a:t>
            </a:r>
            <a:endParaRPr lang="zh-TW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籍並實際居住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本校學區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內之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非本市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國民小學畢業生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須備齊所有登記證明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四、備註</a:t>
            </a:r>
            <a:endParaRPr lang="en-US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排序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依據：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依新生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戶籍遷入學區居住時間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決定優先錄取順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2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學區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遷移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居住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時間可以累計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86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692696"/>
            <a:ext cx="5410944" cy="79695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新生入學訊息連結</a:t>
            </a:r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與查詢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6700"/>
            <a:ext cx="8229600" cy="43490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註冊組 電話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5778784 </a:t>
            </a:r>
            <a:r>
              <a:rPr lang="en-US" altLang="zh-TW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ext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502 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500</a:t>
            </a:r>
            <a:endParaRPr lang="zh-TW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光武國中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solidFill>
                  <a:srgbClr val="0044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zh-TW" altLang="en-US" b="1" dirty="0">
                <a:solidFill>
                  <a:srgbClr val="0044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  <a:r>
              <a:rPr lang="zh-TW" altLang="zh-TW" b="1" dirty="0" smtClean="0">
                <a:solidFill>
                  <a:srgbClr val="0044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專區 </a:t>
            </a:r>
            <a:endParaRPr lang="zh-TW" altLang="zh-TW" b="1" dirty="0">
              <a:solidFill>
                <a:srgbClr val="0044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http://web.gwjh.hc.edu.tw/nss/p/index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365104"/>
            <a:ext cx="14097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69568" y="188640"/>
            <a:ext cx="1748880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時程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6021288"/>
          </a:xfrm>
        </p:spPr>
        <p:txBody>
          <a:bodyPr>
            <a:no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3/11(</a:t>
            </a:r>
            <a:r>
              <a:rPr lang="zh-CN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由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國小轉發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入學通知單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入學登記表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入學作業規定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3/19(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8:00~12:00</a:t>
            </a: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家長親自至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光武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國中</a:t>
            </a:r>
            <a:r>
              <a:rPr lang="en-US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3F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大禮堂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新生入學登記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3/19(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1:00~4:00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3/21(</a:t>
            </a:r>
            <a:r>
              <a:rPr lang="zh-CN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上午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8:00~12:00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補件及補登記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3/30(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光武國中首頁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公布錄取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候補（註明順位）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未錄取名冊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並寄發通知單到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國小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轉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endParaRPr lang="en-US" altLang="zh-TW" sz="2400" b="1" dirty="0">
              <a:solidFill>
                <a:srgbClr val="080C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4/9(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CN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錄取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新生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報到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4/22(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未錄取及備取者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改分發至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規定國中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17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參加登記者，視同放棄入學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「入學登記及資格審核」</a:t>
            </a:r>
            <a:r>
              <a:rPr lang="zh-TW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並非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完成就讀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光武國中手續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待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3/30(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公布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錄取名單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4/9(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算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完成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備取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，請先到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分發學校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報到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依序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遞補到時，才來報到</a:t>
            </a:r>
          </a:p>
          <a:p>
            <a:pPr>
              <a:lnSpc>
                <a:spcPct val="150000"/>
              </a:lnSpc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rgbClr val="FF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563888" y="260648"/>
            <a:ext cx="2314600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重要事項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21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111</a:t>
            </a:r>
            <a:r>
              <a:rPr lang="zh-TW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學年</a:t>
            </a:r>
            <a:r>
              <a:rPr lang="zh-TW" altLang="zh-TW" sz="4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度學區範圍</a:t>
            </a:r>
            <a:endParaRPr lang="zh-TW" altLang="en-US" sz="4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5877272"/>
            <a:ext cx="5544616" cy="79685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未錄取者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18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單一學區者</a:t>
            </a:r>
            <a:r>
              <a:rPr lang="zh-TW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分發至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新科</a:t>
            </a:r>
            <a:r>
              <a:rPr lang="zh-TW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</a:t>
            </a:r>
            <a:r>
              <a:rPr lang="zh-TW" altLang="zh-TW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zh-TW" sz="1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華</a:t>
            </a:r>
            <a:r>
              <a:rPr lang="zh-TW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18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18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</a:t>
            </a:r>
            <a:r>
              <a:rPr lang="zh-TW" altLang="zh-TW" sz="18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學區者</a:t>
            </a:r>
            <a:r>
              <a:rPr lang="zh-TW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分發至共同學區之國中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110BC71-5BA7-8347-8329-351947CD1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92729"/>
              </p:ext>
            </p:extLst>
          </p:nvPr>
        </p:nvGraphicFramePr>
        <p:xfrm>
          <a:off x="827584" y="671803"/>
          <a:ext cx="7632848" cy="5349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55966">
                  <a:extLst>
                    <a:ext uri="{9D8B030D-6E8A-4147-A177-3AD203B41FA5}">
                      <a16:colId xmlns:a16="http://schemas.microsoft.com/office/drawing/2014/main" val="3492293319"/>
                    </a:ext>
                  </a:extLst>
                </a:gridCol>
                <a:gridCol w="6176882">
                  <a:extLst>
                    <a:ext uri="{9D8B030D-6E8A-4147-A177-3AD203B41FA5}">
                      <a16:colId xmlns:a16="http://schemas.microsoft.com/office/drawing/2014/main" val="3113583926"/>
                    </a:ext>
                  </a:extLst>
                </a:gridCol>
              </a:tblGrid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科園里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光武單一學區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9944928"/>
                  </a:ext>
                </a:extLst>
              </a:tr>
              <a:tr h="7855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新莊里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7-22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24-29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鄰為光武單一學區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鄰為光武、新科共同學區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9471245"/>
                  </a:ext>
                </a:extLst>
              </a:tr>
              <a:tr h="7855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埔頂里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3-17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20-25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鄰為光武單一學區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鄰為光武、建功共同學區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0679904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光明里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19-28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鄰為光武、培英、建功共同學區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8537783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軍功里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4699336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建功里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7034849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立功里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5839382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龍山里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光武、建功共同學區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6319826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關新里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光武、新科共同學區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3534950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關東里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光武、新科共同學區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2486146"/>
                  </a:ext>
                </a:extLst>
              </a:tr>
              <a:tr h="392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仙水里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光武、新科共同學區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10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0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4629200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登記</a:t>
            </a:r>
            <a:r>
              <a:rPr lang="zh-TW" altLang="en-US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時必檢附之</a:t>
            </a:r>
            <a:r>
              <a:rPr lang="zh-TW" altLang="zh-TW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文件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3048" y="836712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入學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登記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單：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3/11(</a:t>
            </a:r>
            <a:r>
              <a:rPr lang="zh-CN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會送至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國小轉發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1484784"/>
            <a:ext cx="822960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9856" y="1340768"/>
            <a:ext cx="8784976" cy="417646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登記日期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月內向戶政單位申請核發之戶籍謄本</a:t>
            </a:r>
            <a:r>
              <a:rPr lang="en-US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en-US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月內新式戶口名簿影印本</a:t>
            </a:r>
            <a:endParaRPr lang="en-US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(1)</a:t>
            </a:r>
            <a:r>
              <a:rPr lang="zh-TW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含現住人口、詳細記事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(2)</a:t>
            </a:r>
            <a:r>
              <a:rPr lang="zh-TW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學生戶籍與直系血親尊親屬或法定監護人</a:t>
            </a:r>
            <a:r>
              <a:rPr lang="zh-CN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同一戶籍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文件請檢附正本以供查核</a:t>
            </a:r>
            <a:r>
              <a:rPr lang="en-US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zh-TW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戶政事務所申請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不收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網路申請的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電子戶籍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謄本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B1D82AC-2DA5-C144-A30A-3AED28DD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404664"/>
            <a:ext cx="4629200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登記時必檢附之</a:t>
            </a:r>
            <a:r>
              <a:rPr lang="zh-TW" altLang="zh-TW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文件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948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1864" y="843856"/>
            <a:ext cx="8640960" cy="554461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三、限登記日期前三個月內核定之”學生遷徙紀錄證明書”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遷徙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者也要申請此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endParaRPr lang="en-US" altLang="zh-TW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(2)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請至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戶政事務所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居住證明文件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(1)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房屋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自有者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房屋所有權狀影印本或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當年度房屋稅籍證明或當年度房屋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稅單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檢附正本以供查核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</a:t>
            </a:r>
            <a:r>
              <a:rPr lang="zh-TW" altLang="en-US" sz="2400" b="1" dirty="0" smtClean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(2)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房屋自有者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經法院公證之租賃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契約</a:t>
            </a:r>
            <a:r>
              <a:rPr lang="en-US" altLang="zh-TW" sz="1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租賃契約有效期間須</a:t>
            </a:r>
            <a:r>
              <a:rPr lang="zh-TW" altLang="en-US" sz="1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涵</a:t>
            </a:r>
            <a:endParaRPr lang="en-US" altLang="zh-TW" sz="1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zh-TW" altLang="en-US" sz="1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蓋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至當年度開學日，承租人必須為學童直系尊 親屬或法定監護人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B1D82AC-2DA5-C144-A30A-3AED28DD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188640"/>
            <a:ext cx="4629200" cy="7200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登記</a:t>
            </a:r>
            <a:r>
              <a:rPr lang="zh-TW" altLang="en-US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時必檢附</a:t>
            </a:r>
            <a:r>
              <a:rPr lang="zh-TW" altLang="en-US" sz="3600" b="1" dirty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zh-TW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文件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79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1354A6-AFDB-A843-B4F3-04534193B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22" y="980728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設籍學區內之以下單位眷舍者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陽明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交通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科技部新竹科學工業園區管理局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科學工業園區實驗高級中學 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須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提供：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近三個月內在職證明正本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2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公司住宿證明正本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3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公司宿舍與園區管理局承租契約</a:t>
            </a: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kumimoji="1"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4E9B8CD-8A2C-D64D-8E84-2B41E83E4541}"/>
              </a:ext>
            </a:extLst>
          </p:cNvPr>
          <p:cNvSpPr txBox="1">
            <a:spLocks/>
          </p:cNvSpPr>
          <p:nvPr/>
        </p:nvSpPr>
        <p:spPr>
          <a:xfrm>
            <a:off x="3347864" y="273646"/>
            <a:ext cx="2341422" cy="7200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 smtClean="0">
                <a:solidFill>
                  <a:srgbClr val="7E087E"/>
                </a:solidFill>
                <a:latin typeface="微軟正黑體" pitchFamily="34" charset="-120"/>
                <a:ea typeface="微軟正黑體" pitchFamily="34" charset="-120"/>
              </a:rPr>
              <a:t>注意事項</a:t>
            </a:r>
            <a:endParaRPr lang="zh-TW" altLang="en-US" sz="3600" b="1" dirty="0">
              <a:solidFill>
                <a:srgbClr val="7E087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24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03263E-4D5B-614B-811A-14BE40FAE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法院公證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endParaRPr lang="zh-TW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(1)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民間公證人或律師事務所…等認同嗎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答</a:t>
            </a:r>
            <a:r>
              <a:rPr lang="en-US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皆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en-US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效力相同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新竹市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公證人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許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洪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答</a:t>
            </a:r>
            <a:r>
              <a:rPr lang="en-US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endParaRPr lang="en-US" altLang="zh-TW" sz="2400" b="1" dirty="0">
              <a:solidFill>
                <a:srgbClr val="080C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新竹縣公證人：李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O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璇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,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蕭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O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軒，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答</a:t>
            </a:r>
            <a:r>
              <a:rPr lang="en-US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endParaRPr lang="zh-TW" altLang="zh-TW" sz="2400" b="1" dirty="0">
              <a:solidFill>
                <a:srgbClr val="080C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要新竹市法院公證嗎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或其他縣市也可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答</a:t>
            </a:r>
            <a:r>
              <a:rPr lang="en-US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法院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皆可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(4)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房屋所有權人為旁系血親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兄弟一起住，弟弟無房屋</a:t>
            </a:r>
            <a:r>
              <a:rPr lang="zh-TW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所有權…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租賃契約嗎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需要法院公證嗎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答</a:t>
            </a:r>
            <a:r>
              <a:rPr lang="en-US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要租賃契約，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</a:t>
            </a:r>
            <a:r>
              <a:rPr lang="zh-TW" altLang="en-US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zh-TW" sz="2400" b="1" dirty="0" smtClean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法院</a:t>
            </a:r>
            <a:r>
              <a:rPr lang="zh-TW" altLang="zh-TW" sz="2400" b="1" dirty="0">
                <a:solidFill>
                  <a:srgbClr val="080C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法院公證之租賃契約，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有效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期間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涵蓋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至當</a:t>
            </a:r>
            <a:endParaRPr lang="en-US" altLang="zh-TW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年度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開學日</a:t>
            </a:r>
            <a:endParaRPr lang="zh-TW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72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1098</Words>
  <Application>Microsoft Office PowerPoint</Application>
  <PresentationFormat>如螢幕大小 (4:3)</PresentationFormat>
  <Paragraphs>120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Wingdings</vt:lpstr>
      <vt:lpstr>Office 佈景主題</vt:lpstr>
      <vt:lpstr>111學年度光武國中 新生入學線上說明簡報</vt:lpstr>
      <vt:lpstr>時程</vt:lpstr>
      <vt:lpstr>重要事項</vt:lpstr>
      <vt:lpstr>111學年度學區範圍</vt:lpstr>
      <vt:lpstr>登記時必檢附之文件</vt:lpstr>
      <vt:lpstr>登記時必檢附之文件</vt:lpstr>
      <vt:lpstr>登記時必檢附之文件</vt:lpstr>
      <vt:lpstr>PowerPoint 簡報</vt:lpstr>
      <vt:lpstr>PowerPoint 簡報</vt:lpstr>
      <vt:lpstr>PowerPoint 簡報</vt:lpstr>
      <vt:lpstr>錄取順位</vt:lpstr>
      <vt:lpstr>新生入學訊息連結與查詢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光武國中新生入學說明會</dc:title>
  <dc:creator>GWJHTEAC</dc:creator>
  <cp:lastModifiedBy>GWJHTEAC</cp:lastModifiedBy>
  <cp:revision>115</cp:revision>
  <dcterms:created xsi:type="dcterms:W3CDTF">2019-02-13T04:39:46Z</dcterms:created>
  <dcterms:modified xsi:type="dcterms:W3CDTF">2022-03-04T05:33:49Z</dcterms:modified>
</cp:coreProperties>
</file>