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3" r:id="rId5"/>
    <p:sldId id="266" r:id="rId6"/>
    <p:sldId id="268" r:id="rId7"/>
    <p:sldId id="269" r:id="rId8"/>
    <p:sldId id="270" r:id="rId9"/>
    <p:sldId id="272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4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8C783A-159C-4B95-88A3-398D1C85F1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110</a:t>
            </a:r>
            <a:r>
              <a:rPr lang="zh-TW" altLang="en-US" dirty="0"/>
              <a:t>學年度</a:t>
            </a:r>
            <a:r>
              <a:rPr lang="zh-CN" altLang="en-US" dirty="0"/>
              <a:t>上</a:t>
            </a:r>
            <a:r>
              <a:rPr lang="zh-TW" altLang="en-US" dirty="0"/>
              <a:t>學期親師座談會</a:t>
            </a:r>
            <a:br>
              <a:rPr lang="en-US" altLang="zh-TW" dirty="0"/>
            </a:br>
            <a:endParaRPr lang="zh-TW" altLang="en-US" sz="4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FBF6327-7847-4B11-87A4-1F3AB205EFA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各處室回應事項</a:t>
            </a:r>
          </a:p>
        </p:txBody>
      </p:sp>
    </p:spTree>
    <p:extLst>
      <p:ext uri="{BB962C8B-B14F-4D97-AF65-F5344CB8AC3E}">
        <p14:creationId xmlns:p14="http://schemas.microsoft.com/office/powerpoint/2010/main" val="323421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845" y="546728"/>
            <a:ext cx="8911687" cy="1280890"/>
          </a:xfrm>
        </p:spPr>
        <p:txBody>
          <a:bodyPr>
            <a:normAutofit/>
          </a:bodyPr>
          <a:lstStyle/>
          <a:p>
            <a:pPr lvl="0"/>
            <a:r>
              <a:rPr lang="zh-TW" altLang="zh-TW" dirty="0"/>
              <a:t>學校飲水機的濾心及保養更新保養的頻率是多久一次</a:t>
            </a:r>
            <a:r>
              <a:rPr lang="en-US" altLang="zh-TW" dirty="0"/>
              <a:t>?</a:t>
            </a:r>
            <a:r>
              <a:rPr lang="zh-TW" altLang="zh-TW" dirty="0"/>
              <a:t>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2845" y="2814950"/>
            <a:ext cx="4663440" cy="3863340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總務</a:t>
            </a:r>
            <a:r>
              <a:rPr lang="zh-TW" altLang="zh-TW" sz="3600" dirty="0"/>
              <a:t>處回覆：</a:t>
            </a:r>
            <a:endParaRPr lang="en-US" altLang="zh-TW" sz="3600" dirty="0"/>
          </a:p>
          <a:p>
            <a:pPr lvl="0"/>
            <a:r>
              <a:rPr lang="zh-TW" altLang="zh-TW" sz="2000" dirty="0"/>
              <a:t>宏權飲水機（包括賀眾改機）：</a:t>
            </a:r>
          </a:p>
          <a:p>
            <a:r>
              <a:rPr lang="en-US" altLang="zh-TW" sz="2000" dirty="0"/>
              <a:t>1. </a:t>
            </a:r>
            <a:r>
              <a:rPr lang="zh-TW" altLang="zh-TW" sz="2000" dirty="0"/>
              <a:t>每</a:t>
            </a:r>
            <a:r>
              <a:rPr lang="en-US" altLang="zh-TW" sz="2000" dirty="0"/>
              <a:t>3</a:t>
            </a:r>
            <a:r>
              <a:rPr lang="zh-TW" altLang="zh-TW" sz="2000" dirty="0"/>
              <a:t>個月：特級纖維濾心</a:t>
            </a:r>
          </a:p>
          <a:p>
            <a:r>
              <a:rPr lang="en-US" altLang="zh-TW" sz="2000" dirty="0"/>
              <a:t>2. </a:t>
            </a:r>
            <a:r>
              <a:rPr lang="zh-TW" altLang="zh-TW" sz="2000" dirty="0"/>
              <a:t>每</a:t>
            </a:r>
            <a:r>
              <a:rPr lang="en-US" altLang="zh-TW" sz="2000" dirty="0"/>
              <a:t>6</a:t>
            </a:r>
            <a:r>
              <a:rPr lang="zh-TW" altLang="zh-TW" sz="2000" dirty="0"/>
              <a:t>個月：椰殼（顆粒、塊狀）活性碳</a:t>
            </a:r>
          </a:p>
          <a:p>
            <a:r>
              <a:rPr lang="en-US" altLang="zh-TW" sz="2000" dirty="0"/>
              <a:t>3. </a:t>
            </a:r>
            <a:r>
              <a:rPr lang="zh-TW" altLang="zh-TW" sz="2000" dirty="0"/>
              <a:t>每</a:t>
            </a:r>
            <a:r>
              <a:rPr lang="en-US" altLang="zh-TW" sz="2000" dirty="0"/>
              <a:t>12</a:t>
            </a:r>
            <a:r>
              <a:rPr lang="zh-TW" altLang="zh-TW" sz="2000" dirty="0"/>
              <a:t>個月：</a:t>
            </a:r>
            <a:r>
              <a:rPr lang="en-US" altLang="zh-TW" sz="2000" dirty="0"/>
              <a:t>RO</a:t>
            </a:r>
            <a:r>
              <a:rPr lang="zh-TW" altLang="zh-TW" sz="2000" dirty="0"/>
              <a:t>濾膜、後置活性碳濾心</a:t>
            </a:r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1887104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6" name="內容版面配置區 2">
            <a:extLst>
              <a:ext uri="{FF2B5EF4-FFF2-40B4-BE49-F238E27FC236}">
                <a16:creationId xmlns:a16="http://schemas.microsoft.com/office/drawing/2014/main" id="{0BD5EC51-BDA5-1E41-ACED-046AA2A771FB}"/>
              </a:ext>
            </a:extLst>
          </p:cNvPr>
          <p:cNvSpPr txBox="1">
            <a:spLocks/>
          </p:cNvSpPr>
          <p:nvPr/>
        </p:nvSpPr>
        <p:spPr>
          <a:xfrm>
            <a:off x="7040880" y="2327590"/>
            <a:ext cx="4663440" cy="3863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altLang="zh-TW" sz="3600" dirty="0"/>
          </a:p>
          <a:p>
            <a:pPr marL="0" indent="0">
              <a:buNone/>
            </a:pPr>
            <a:endParaRPr lang="zh-TW" altLang="zh-TW" dirty="0"/>
          </a:p>
          <a:p>
            <a:r>
              <a:rPr lang="zh-TW" altLang="zh-TW" sz="2000" dirty="0"/>
              <a:t>力霸飲水機：</a:t>
            </a:r>
          </a:p>
          <a:p>
            <a:r>
              <a:rPr lang="en-US" altLang="zh-TW" sz="2000" dirty="0"/>
              <a:t>1. </a:t>
            </a:r>
            <a:r>
              <a:rPr lang="zh-TW" altLang="zh-TW" sz="2000" dirty="0"/>
              <a:t>每</a:t>
            </a:r>
            <a:r>
              <a:rPr lang="en-US" altLang="zh-TW" sz="2000" dirty="0"/>
              <a:t>3</a:t>
            </a:r>
            <a:r>
              <a:rPr lang="zh-TW" altLang="zh-TW" sz="2000" dirty="0"/>
              <a:t>個月：纖維濾心</a:t>
            </a:r>
          </a:p>
          <a:p>
            <a:r>
              <a:rPr lang="en-US" altLang="zh-TW" sz="2000" dirty="0"/>
              <a:t>2. </a:t>
            </a:r>
            <a:r>
              <a:rPr lang="zh-TW" altLang="zh-TW" sz="2000" dirty="0"/>
              <a:t>每</a:t>
            </a:r>
            <a:r>
              <a:rPr lang="en-US" altLang="zh-TW" sz="2000" dirty="0"/>
              <a:t>6</a:t>
            </a:r>
            <a:r>
              <a:rPr lang="zh-TW" altLang="zh-TW" sz="2000" dirty="0"/>
              <a:t>個月：塊狀與顆粒活性碳濾心</a:t>
            </a:r>
          </a:p>
          <a:p>
            <a:r>
              <a:rPr lang="en-US" altLang="zh-TW" sz="2000" dirty="0"/>
              <a:t>3. </a:t>
            </a:r>
            <a:r>
              <a:rPr lang="zh-TW" altLang="zh-TW" sz="2000" dirty="0"/>
              <a:t>每</a:t>
            </a:r>
            <a:r>
              <a:rPr lang="en-US" altLang="zh-TW" sz="2000" dirty="0"/>
              <a:t>12</a:t>
            </a:r>
            <a:r>
              <a:rPr lang="zh-TW" altLang="zh-TW" sz="2000" dirty="0"/>
              <a:t>個月：</a:t>
            </a:r>
            <a:r>
              <a:rPr lang="en-US" altLang="zh-TW" sz="2000" dirty="0"/>
              <a:t>RO</a:t>
            </a:r>
            <a:r>
              <a:rPr lang="zh-TW" altLang="zh-TW" sz="2000" dirty="0"/>
              <a:t>濾膜</a:t>
            </a:r>
          </a:p>
          <a:p>
            <a:r>
              <a:rPr lang="en-US" altLang="zh-TW" sz="2000" dirty="0"/>
              <a:t>4. </a:t>
            </a:r>
            <a:r>
              <a:rPr lang="zh-TW" altLang="zh-TW" sz="2000" dirty="0"/>
              <a:t>每</a:t>
            </a:r>
            <a:r>
              <a:rPr lang="en-US" altLang="zh-TW" sz="2000" dirty="0"/>
              <a:t>6</a:t>
            </a:r>
            <a:r>
              <a:rPr lang="zh-TW" altLang="zh-TW" sz="2000" dirty="0"/>
              <a:t>個月：後置碳柄濾心 </a:t>
            </a:r>
            <a:endParaRPr lang="en-US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85972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1408970"/>
            <a:ext cx="8911687" cy="1280890"/>
          </a:xfrm>
        </p:spPr>
        <p:txBody>
          <a:bodyPr/>
          <a:lstStyle/>
          <a:p>
            <a:r>
              <a:rPr lang="zh-TW" altLang="zh-TW" dirty="0"/>
              <a:t>希望施打疫苗後的課程能調整成較靜態的方式，留意學生的身體狀況。 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451860"/>
            <a:ext cx="8915400" cy="2459362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教</a:t>
            </a:r>
            <a:r>
              <a:rPr lang="zh-TW" altLang="zh-TW" sz="3600" dirty="0"/>
              <a:t>務處回覆：</a:t>
            </a:r>
            <a:endParaRPr lang="en-US" altLang="zh-TW" sz="3600" dirty="0"/>
          </a:p>
          <a:p>
            <a:r>
              <a:rPr lang="zh-TW" altLang="zh-TW" sz="3600" dirty="0"/>
              <a:t>針對體育課及社團課已調整成靜態方式進行</a:t>
            </a:r>
            <a:r>
              <a:rPr lang="zh-TW" altLang="zh-TW" sz="3200" dirty="0"/>
              <a:t>。 </a:t>
            </a:r>
            <a:endParaRPr lang="zh-TW" altLang="en-US" sz="32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2880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317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1408970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zh-TW" altLang="zh-TW" dirty="0"/>
              <a:t>學生作業越來越多元，但國三升學壓力很大，需要小組或費時的作業工作是否量可以酌量減少？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451860"/>
            <a:ext cx="8915400" cy="2459362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教</a:t>
            </a:r>
            <a:r>
              <a:rPr lang="zh-TW" altLang="zh-TW" sz="3600" dirty="0"/>
              <a:t>務處回覆：</a:t>
            </a:r>
            <a:endParaRPr lang="en-US" altLang="zh-TW" sz="3600" dirty="0"/>
          </a:p>
          <a:p>
            <a:r>
              <a:rPr lang="zh-TW" altLang="zh-TW" sz="3600" dirty="0"/>
              <a:t>會在領域時間宣導溝通，在會考前以能在校完成的作業為主。 </a:t>
            </a:r>
            <a:endParaRPr lang="zh-TW" altLang="en-US" sz="36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2880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5181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1408970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zh-TW" dirty="0"/>
              <a:t>請問學校能否開放放假日自習呢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451860"/>
            <a:ext cx="8915400" cy="2459362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教</a:t>
            </a:r>
            <a:r>
              <a:rPr lang="zh-TW" altLang="zh-TW" sz="3600" dirty="0"/>
              <a:t>務處回覆：</a:t>
            </a:r>
            <a:endParaRPr lang="en-US" altLang="zh-TW" sz="3600" dirty="0"/>
          </a:p>
          <a:p>
            <a:r>
              <a:rPr lang="zh-TW" altLang="zh-TW" sz="2800" dirty="0"/>
              <a:t>目前學校有規劃上學期週間晚上</a:t>
            </a:r>
            <a:r>
              <a:rPr lang="en-US" altLang="zh-TW" sz="2800" dirty="0"/>
              <a:t>6-8</a:t>
            </a:r>
            <a:r>
              <a:rPr lang="zh-TW" altLang="zh-TW" sz="2800" dirty="0"/>
              <a:t>點、下學期週間晚上</a:t>
            </a:r>
            <a:r>
              <a:rPr lang="en-US" altLang="zh-TW" sz="2800" dirty="0"/>
              <a:t>6-9</a:t>
            </a:r>
            <a:r>
              <a:rPr lang="zh-TW" altLang="zh-TW" sz="2800" dirty="0"/>
              <a:t>點的晚自習，寒假時也會配合寒輔時間規劃自習班，歡迎學生報名參加，也邀請家長一同加入輪值行列。惟假日時間校園對外開放，出入的人員份子較複雜，為學生安全著想，暫無開放假日自習。 </a:t>
            </a:r>
            <a:endParaRPr lang="zh-TW" altLang="en-US" sz="28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2880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9970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946778"/>
            <a:ext cx="8911687" cy="1280890"/>
          </a:xfrm>
        </p:spPr>
        <p:txBody>
          <a:bodyPr>
            <a:normAutofit fontScale="90000"/>
          </a:bodyPr>
          <a:lstStyle/>
          <a:p>
            <a:pPr lvl="0"/>
            <a:r>
              <a:rPr lang="zh-TW" altLang="zh-TW" dirty="0"/>
              <a:t>線上課程</a:t>
            </a:r>
            <a:br>
              <a:rPr lang="zh-TW" altLang="zh-TW" dirty="0"/>
            </a:br>
            <a:r>
              <a:rPr lang="en-US" altLang="zh-TW" dirty="0"/>
              <a:t>(1)</a:t>
            </a:r>
            <a:r>
              <a:rPr lang="zh-TW" altLang="zh-TW" dirty="0"/>
              <a:t>可否成立專屬網站，以利控管網路</a:t>
            </a:r>
            <a:br>
              <a:rPr lang="zh-TW" altLang="zh-TW" dirty="0"/>
            </a:br>
            <a:r>
              <a:rPr lang="en-US" altLang="zh-TW" dirty="0"/>
              <a:t>(2)</a:t>
            </a:r>
            <a:r>
              <a:rPr lang="zh-TW" altLang="zh-TW" dirty="0"/>
              <a:t>學校是否會針對線上課程檢討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451860"/>
            <a:ext cx="8915400" cy="2459362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教</a:t>
            </a:r>
            <a:r>
              <a:rPr lang="zh-TW" altLang="zh-TW" sz="3200" dirty="0"/>
              <a:t>務處回覆：</a:t>
            </a:r>
            <a:endParaRPr lang="en-US" altLang="zh-TW" sz="3200" dirty="0"/>
          </a:p>
          <a:p>
            <a:r>
              <a:rPr lang="zh-TW" altLang="zh-TW" sz="3600" dirty="0"/>
              <a:t>目前學校空間僅夠提供國三晚自習，並請參與夜自習學生家長輪值管理協助。 </a:t>
            </a:r>
            <a:endParaRPr lang="zh-TW" altLang="en-US" sz="36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2880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816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1408970"/>
            <a:ext cx="8911687" cy="1280890"/>
          </a:xfrm>
        </p:spPr>
        <p:txBody>
          <a:bodyPr/>
          <a:lstStyle/>
          <a:p>
            <a:r>
              <a:rPr lang="zh-TW" altLang="zh-TW" dirty="0"/>
              <a:t>司令台對面籃球架底座老舊是否有安全問題</a:t>
            </a:r>
            <a:r>
              <a:rPr lang="en-US" altLang="zh-TW" dirty="0"/>
              <a:t>?</a:t>
            </a:r>
            <a:r>
              <a:rPr lang="zh-TW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086100"/>
            <a:ext cx="9778048" cy="3600450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學</a:t>
            </a:r>
            <a:r>
              <a:rPr lang="zh-TW" altLang="zh-TW" sz="3600" dirty="0"/>
              <a:t>務處回覆：</a:t>
            </a:r>
            <a:endParaRPr lang="en-US" altLang="zh-TW" sz="3600" dirty="0"/>
          </a:p>
          <a:p>
            <a:r>
              <a:rPr lang="zh-TW" altLang="zh-TW" sz="3200" dirty="0"/>
              <a:t>體育組已</a:t>
            </a:r>
            <a:r>
              <a:rPr lang="zh-TW" altLang="en-US" sz="3200" dirty="0"/>
              <a:t>規劃</a:t>
            </a:r>
            <a:r>
              <a:rPr lang="zh-TW" altLang="zh-TW" sz="3200" dirty="0"/>
              <a:t>廠商針對所有籃球架安全性做整體評估，有安全疑慮的籃架將會做補強或淘汰</a:t>
            </a:r>
            <a:r>
              <a:rPr lang="zh-TW" altLang="en-US" sz="3200" dirty="0"/>
              <a:t>。</a:t>
            </a:r>
            <a:endParaRPr lang="zh-TW" altLang="zh-TW" sz="3200" dirty="0"/>
          </a:p>
          <a:p>
            <a:endParaRPr lang="en-US" altLang="zh-TW" sz="36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64820" y="2499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4127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1408970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zh-TW" dirty="0"/>
              <a:t>營養午餐的菜或湯用油量是否能再減少</a:t>
            </a:r>
            <a:r>
              <a:rPr lang="en-US" altLang="zh-TW" dirty="0"/>
              <a:t>?</a:t>
            </a:r>
            <a:r>
              <a:rPr lang="zh-TW" altLang="zh-TW" dirty="0"/>
              <a:t>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4852" y="3451860"/>
            <a:ext cx="8915400" cy="2459362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學</a:t>
            </a:r>
            <a:r>
              <a:rPr lang="zh-TW" altLang="zh-TW" sz="3600" dirty="0"/>
              <a:t>務處回覆：</a:t>
            </a:r>
            <a:endParaRPr lang="en-US" altLang="zh-TW" sz="3600" dirty="0"/>
          </a:p>
          <a:p>
            <a:r>
              <a:rPr lang="zh-TW" altLang="zh-TW" sz="3200" dirty="0"/>
              <a:t>午餐廚房在用油量已按照學生每日建議量做計算使用，因為部分食材本身含有油脂，將請廚房協助撈除浮油或瀝油等候時間多點。 </a:t>
            </a:r>
            <a:endParaRPr lang="zh-TW" altLang="en-US" sz="32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87680" y="2499360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789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946778"/>
            <a:ext cx="8911687" cy="1280890"/>
          </a:xfrm>
        </p:spPr>
        <p:txBody>
          <a:bodyPr>
            <a:normAutofit/>
          </a:bodyPr>
          <a:lstStyle/>
          <a:p>
            <a:pPr lvl="0"/>
            <a:r>
              <a:rPr lang="zh-TW" altLang="zh-TW" dirty="0"/>
              <a:t>疫苗假若請完三天，仍可續請嗎？需要哪些證明？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770" y="3089590"/>
            <a:ext cx="10126980" cy="3863340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學務</a:t>
            </a:r>
            <a:r>
              <a:rPr lang="zh-TW" altLang="zh-TW" sz="3600" dirty="0"/>
              <a:t>處回覆：</a:t>
            </a:r>
            <a:endParaRPr lang="en-US" altLang="zh-TW" sz="3600" dirty="0"/>
          </a:p>
          <a:p>
            <a:pPr lvl="0"/>
            <a:r>
              <a:rPr lang="zh-TW" altLang="zh-TW" sz="3200" dirty="0"/>
              <a:t>疫苗假結束後若學生身體仍有不適狀況持續發生，仍可使用防疫假續請，不需證明，但必須要有監護人在家陪同孩子。</a:t>
            </a:r>
          </a:p>
          <a:p>
            <a:endParaRPr lang="en-US" altLang="zh-TW" sz="36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99110" y="2468129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14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9118E3-D691-4E75-AA37-9C8A537D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8565" y="946778"/>
            <a:ext cx="8911687" cy="1280890"/>
          </a:xfrm>
        </p:spPr>
        <p:txBody>
          <a:bodyPr>
            <a:normAutofit/>
          </a:bodyPr>
          <a:lstStyle/>
          <a:p>
            <a:pPr lvl="0"/>
            <a:r>
              <a:rPr lang="zh-TW" altLang="zh-TW" dirty="0"/>
              <a:t>服務學習能否依之前停課期間的方式由家長認定</a:t>
            </a:r>
            <a:r>
              <a:rPr lang="en-US" altLang="zh-TW" dirty="0"/>
              <a:t>?</a:t>
            </a:r>
            <a:r>
              <a:rPr lang="zh-TW" altLang="zh-TW" dirty="0"/>
              <a:t>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46D5C69-F6C5-4219-A73E-F5DFB6C4D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770" y="3089590"/>
            <a:ext cx="10126980" cy="3863340"/>
          </a:xfrm>
        </p:spPr>
        <p:txBody>
          <a:bodyPr>
            <a:noAutofit/>
          </a:bodyPr>
          <a:lstStyle/>
          <a:p>
            <a:r>
              <a:rPr lang="zh-TW" altLang="en-US" sz="3600" dirty="0"/>
              <a:t>學務</a:t>
            </a:r>
            <a:r>
              <a:rPr lang="zh-TW" altLang="zh-TW" sz="3600" dirty="0"/>
              <a:t>處回覆：</a:t>
            </a:r>
            <a:endParaRPr lang="en-US" altLang="zh-TW" sz="3600" dirty="0"/>
          </a:p>
          <a:p>
            <a:pPr lvl="0"/>
            <a:r>
              <a:rPr lang="zh-TW" altLang="zh-TW" sz="3200" dirty="0"/>
              <a:t>目前已回復實體上課，校內導師可核發時數</a:t>
            </a:r>
            <a:r>
              <a:rPr lang="zh-TW" altLang="en-US" sz="3200" dirty="0"/>
              <a:t>已</a:t>
            </a:r>
            <a:r>
              <a:rPr lang="zh-TW" altLang="zh-TW" sz="3200" dirty="0"/>
              <a:t>可達基本</a:t>
            </a:r>
            <a:r>
              <a:rPr lang="en-US" altLang="zh-TW" sz="3200" dirty="0"/>
              <a:t>6</a:t>
            </a:r>
            <a:r>
              <a:rPr lang="zh-TW" altLang="zh-TW" sz="3200" dirty="0"/>
              <a:t>小時。 </a:t>
            </a:r>
          </a:p>
          <a:p>
            <a:endParaRPr lang="en-US" altLang="zh-TW" sz="3600" dirty="0"/>
          </a:p>
        </p:txBody>
      </p:sp>
      <p:sp>
        <p:nvSpPr>
          <p:cNvPr id="5" name="箭號: 五邊形 4">
            <a:extLst>
              <a:ext uri="{FF2B5EF4-FFF2-40B4-BE49-F238E27FC236}">
                <a16:creationId xmlns:a16="http://schemas.microsoft.com/office/drawing/2014/main" id="{6D1B49CC-0F40-41D3-81EF-BC9B8EA09C63}"/>
              </a:ext>
            </a:extLst>
          </p:cNvPr>
          <p:cNvSpPr/>
          <p:nvPr/>
        </p:nvSpPr>
        <p:spPr>
          <a:xfrm>
            <a:off x="499110" y="2468129"/>
            <a:ext cx="11216640" cy="3810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9448567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528</TotalTime>
  <Words>509</Words>
  <Application>Microsoft Macintosh PowerPoint</Application>
  <PresentationFormat>寬螢幕</PresentationFormat>
  <Paragraphs>39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微軟正黑體</vt:lpstr>
      <vt:lpstr>幼圆</vt:lpstr>
      <vt:lpstr>Arial</vt:lpstr>
      <vt:lpstr>Century Gothic</vt:lpstr>
      <vt:lpstr>Wingdings 3</vt:lpstr>
      <vt:lpstr>絲縷</vt:lpstr>
      <vt:lpstr>110學年度上學期親師座談會 </vt:lpstr>
      <vt:lpstr>希望施打疫苗後的課程能調整成較靜態的方式，留意學生的身體狀況。  </vt:lpstr>
      <vt:lpstr>學生作業越來越多元，但國三升學壓力很大，需要小組或費時的作業工作是否量可以酌量減少？ </vt:lpstr>
      <vt:lpstr>請問學校能否開放放假日自習呢</vt:lpstr>
      <vt:lpstr>線上課程 (1)可否成立專屬網站，以利控管網路 (2)學校是否會針對線上課程檢討 </vt:lpstr>
      <vt:lpstr>司令台對面籃球架底座老舊是否有安全問題? </vt:lpstr>
      <vt:lpstr>營養午餐的菜或湯用油量是否能再減少? </vt:lpstr>
      <vt:lpstr>疫苗假若請完三天，仍可續請嗎？需要哪些證明？</vt:lpstr>
      <vt:lpstr>服務學習能否依之前停課期間的方式由家長認定? </vt:lpstr>
      <vt:lpstr>學校飲水機的濾心及保養更新保養的頻率是多久一次?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108學年度下學期親師座談會 </dc:title>
  <dc:creator>James Liang</dc:creator>
  <cp:lastModifiedBy>陳 紀丞</cp:lastModifiedBy>
  <cp:revision>13</cp:revision>
  <dcterms:created xsi:type="dcterms:W3CDTF">2020-03-17T01:43:20Z</dcterms:created>
  <dcterms:modified xsi:type="dcterms:W3CDTF">2021-10-08T10:02:54Z</dcterms:modified>
</cp:coreProperties>
</file>