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11" r:id="rId4"/>
    <p:sldMasterId id="2147483747" r:id="rId5"/>
  </p:sldMasterIdLst>
  <p:notesMasterIdLst>
    <p:notesMasterId r:id="rId27"/>
  </p:notesMasterIdLst>
  <p:handoutMasterIdLst>
    <p:handoutMasterId r:id="rId28"/>
  </p:handoutMasterIdLst>
  <p:sldIdLst>
    <p:sldId id="403" r:id="rId6"/>
    <p:sldId id="435" r:id="rId7"/>
    <p:sldId id="256" r:id="rId8"/>
    <p:sldId id="437" r:id="rId9"/>
    <p:sldId id="257" r:id="rId10"/>
    <p:sldId id="258" r:id="rId11"/>
    <p:sldId id="422" r:id="rId12"/>
    <p:sldId id="424" r:id="rId13"/>
    <p:sldId id="260" r:id="rId14"/>
    <p:sldId id="261" r:id="rId15"/>
    <p:sldId id="425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436" r:id="rId26"/>
  </p:sldIdLst>
  <p:sldSz cx="9144000" cy="6858000" type="screen4x3"/>
  <p:notesSz cx="6858000" cy="9144000"/>
  <p:defaultTextStyle>
    <a:defPPr>
      <a:defRPr lang="zh-TW">
        <a:uFillTx/>
      </a:defRPr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uFillTx/>
        <a:latin typeface="Arial" charset="0"/>
        <a:ea typeface="微軟正黑體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41"/>
  </p:normalViewPr>
  <p:slideViewPr>
    <p:cSldViewPr>
      <p:cViewPr varScale="1">
        <p:scale>
          <a:sx n="76" d="100"/>
          <a:sy n="76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o-chenglin\Library\Containers\com.apple.mail\Data\Library\Mail%20Downloads\7A20D3D5-8D14-48FC-8BBA-499205A21319\&#32113;&#35336;&#34920;%20-%20&#26657;&#3826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o-chenglin\Library\Containers\com.apple.mail\Data\Library\Mail%20Downloads\7A20D3D5-8D14-48FC-8BBA-499205A21319\&#32113;&#35336;&#34920;%20-%20&#26657;&#3826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圖!$A$23</c:f>
              <c:strCache>
                <c:ptCount val="1"/>
                <c:pt idx="0">
                  <c:v>本校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圖!$B$22:$H$22</c:f>
              <c:numCache>
                <c:formatCode>General</c:formatCode>
                <c:ptCount val="7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</c:numCache>
            </c:numRef>
          </c:cat>
          <c:val>
            <c:numRef>
              <c:f>圖!$B$23:$H$23</c:f>
              <c:numCache>
                <c:formatCode>General</c:formatCode>
                <c:ptCount val="7"/>
                <c:pt idx="0">
                  <c:v>32.44</c:v>
                </c:pt>
                <c:pt idx="1">
                  <c:v>36.47</c:v>
                </c:pt>
                <c:pt idx="2">
                  <c:v>37.432000000000002</c:v>
                </c:pt>
                <c:pt idx="3">
                  <c:v>39.76</c:v>
                </c:pt>
                <c:pt idx="4">
                  <c:v>36.86</c:v>
                </c:pt>
                <c:pt idx="5">
                  <c:v>40.1</c:v>
                </c:pt>
                <c:pt idx="6">
                  <c:v>42.8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04-5040-9934-CF1D0E1BDA93}"/>
            </c:ext>
          </c:extLst>
        </c:ser>
        <c:ser>
          <c:idx val="1"/>
          <c:order val="1"/>
          <c:tx>
            <c:strRef>
              <c:f>圖!$A$24</c:f>
              <c:strCache>
                <c:ptCount val="1"/>
                <c:pt idx="0">
                  <c:v>全國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圖!$B$22:$H$22</c:f>
              <c:numCache>
                <c:formatCode>General</c:formatCode>
                <c:ptCount val="7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</c:numCache>
            </c:numRef>
          </c:cat>
          <c:val>
            <c:numRef>
              <c:f>圖!$B$24:$H$24</c:f>
              <c:numCache>
                <c:formatCode>General</c:formatCode>
                <c:ptCount val="7"/>
                <c:pt idx="0">
                  <c:v>16.14</c:v>
                </c:pt>
                <c:pt idx="1">
                  <c:v>16.399999999999999</c:v>
                </c:pt>
                <c:pt idx="2">
                  <c:v>17.600000000000001</c:v>
                </c:pt>
                <c:pt idx="3">
                  <c:v>19.8</c:v>
                </c:pt>
                <c:pt idx="4">
                  <c:v>19.350000000000001</c:v>
                </c:pt>
                <c:pt idx="5">
                  <c:v>20.100000000000001</c:v>
                </c:pt>
                <c:pt idx="6">
                  <c:v>20.95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04-5040-9934-CF1D0E1BD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75392"/>
        <c:axId val="98076928"/>
      </c:lineChart>
      <c:catAx>
        <c:axId val="9807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076928"/>
        <c:crosses val="autoZero"/>
        <c:auto val="1"/>
        <c:lblAlgn val="ctr"/>
        <c:lblOffset val="100"/>
        <c:noMultiLvlLbl val="0"/>
      </c:catAx>
      <c:valAx>
        <c:axId val="9807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075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圖!$U$23</c:f>
              <c:strCache>
                <c:ptCount val="1"/>
                <c:pt idx="0">
                  <c:v>本校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圖!$V$22:$AB$22</c:f>
              <c:numCache>
                <c:formatCode>General</c:formatCode>
                <c:ptCount val="7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</c:numCache>
            </c:numRef>
          </c:cat>
          <c:val>
            <c:numRef>
              <c:f>圖!$V$23:$AB$23</c:f>
              <c:numCache>
                <c:formatCode>General</c:formatCode>
                <c:ptCount val="7"/>
                <c:pt idx="0">
                  <c:v>13.98</c:v>
                </c:pt>
                <c:pt idx="1">
                  <c:v>11.98</c:v>
                </c:pt>
                <c:pt idx="2">
                  <c:v>11.47</c:v>
                </c:pt>
                <c:pt idx="3">
                  <c:v>10.72</c:v>
                </c:pt>
                <c:pt idx="4">
                  <c:v>10.130000000000001</c:v>
                </c:pt>
                <c:pt idx="5">
                  <c:v>11.1</c:v>
                </c:pt>
                <c:pt idx="6">
                  <c:v>9.43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F7-6246-89D3-F6B16490DD4B}"/>
            </c:ext>
          </c:extLst>
        </c:ser>
        <c:ser>
          <c:idx val="1"/>
          <c:order val="1"/>
          <c:tx>
            <c:strRef>
              <c:f>圖!$U$24</c:f>
              <c:strCache>
                <c:ptCount val="1"/>
                <c:pt idx="0">
                  <c:v>全國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圖!$V$22:$AB$22</c:f>
              <c:numCache>
                <c:formatCode>General</c:formatCode>
                <c:ptCount val="7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</c:numCache>
            </c:numRef>
          </c:cat>
          <c:val>
            <c:numRef>
              <c:f>圖!$V$24:$AB$24</c:f>
              <c:numCache>
                <c:formatCode>General</c:formatCode>
                <c:ptCount val="7"/>
                <c:pt idx="0">
                  <c:v>25.93</c:v>
                </c:pt>
                <c:pt idx="1">
                  <c:v>24.4</c:v>
                </c:pt>
                <c:pt idx="2">
                  <c:v>23.13</c:v>
                </c:pt>
                <c:pt idx="3">
                  <c:v>22.83</c:v>
                </c:pt>
                <c:pt idx="4">
                  <c:v>22</c:v>
                </c:pt>
                <c:pt idx="5">
                  <c:v>21.46</c:v>
                </c:pt>
                <c:pt idx="6">
                  <c:v>20.89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F7-6246-89D3-F6B16490D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64128"/>
        <c:axId val="98465664"/>
      </c:lineChart>
      <c:catAx>
        <c:axId val="9846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65664"/>
        <c:crosses val="autoZero"/>
        <c:auto val="1"/>
        <c:lblAlgn val="ctr"/>
        <c:lblOffset val="100"/>
        <c:noMultiLvlLbl val="0"/>
      </c:catAx>
      <c:valAx>
        <c:axId val="9846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6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D51A7-6EE9-F04B-AB15-B2244C38896F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FA335BB-3BD2-BD4F-95AF-F093B352FE85}">
      <dgm:prSet phldrT="[文字]"/>
      <dgm:spPr/>
      <dgm:t>
        <a:bodyPr/>
        <a:lstStyle/>
        <a:p>
          <a:r>
            <a:rPr lang="zh-TW" altLang="en-US" dirty="0">
              <a:solidFill>
                <a:srgbClr val="FF0000"/>
              </a:solidFill>
            </a:rPr>
            <a:t>升學</a:t>
          </a:r>
        </a:p>
      </dgm:t>
    </dgm:pt>
    <dgm:pt modelId="{AF9FB9E6-757A-7E43-8837-DEFAE22425B8}" type="parTrans" cxnId="{5D15BF86-4340-904F-9956-7E67A3701F30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176D7522-4683-BC42-B6DF-8AB2EFA97697}" type="sibTrans" cxnId="{5D15BF86-4340-904F-9956-7E67A3701F30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84B504EC-7618-004D-8AC5-C1CEED3FAEC9}">
      <dgm:prSet phldrT="[文字]" custT="1"/>
      <dgm:spPr>
        <a:solidFill>
          <a:srgbClr val="FFFF00">
            <a:alpha val="70000"/>
          </a:srgbClr>
        </a:solidFill>
      </dgm:spPr>
      <dgm:t>
        <a:bodyPr/>
        <a:lstStyle/>
        <a:p>
          <a:r>
            <a:rPr lang="zh-TW" altLang="en-US" sz="1800" dirty="0">
              <a:solidFill>
                <a:srgbClr val="FF0000"/>
              </a:solidFill>
            </a:rPr>
            <a:t>一堂學習的課</a:t>
          </a:r>
        </a:p>
      </dgm:t>
    </dgm:pt>
    <dgm:pt modelId="{9715A8C1-7CD0-AC45-B7C3-71A7F067950A}" type="parTrans" cxnId="{F877DA82-ECE3-9647-B09A-C3D25F8D871E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9DCBDA1F-ED10-1640-96BC-2CCE294527B9}" type="sibTrans" cxnId="{F877DA82-ECE3-9647-B09A-C3D25F8D871E}">
      <dgm:prSet/>
      <dgm:spPr>
        <a:solidFill>
          <a:srgbClr val="FFC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EF7B3A05-BB1E-C744-94D3-5B9FBA09D6C6}">
      <dgm:prSet phldrT="[文字]" custT="1"/>
      <dgm:spPr>
        <a:solidFill>
          <a:srgbClr val="00B0F0">
            <a:alpha val="70000"/>
          </a:srgbClr>
        </a:solidFill>
      </dgm:spPr>
      <dgm:t>
        <a:bodyPr/>
        <a:lstStyle/>
        <a:p>
          <a:r>
            <a:rPr lang="zh-TW" altLang="en-US" sz="2400" dirty="0">
              <a:solidFill>
                <a:srgbClr val="FF0000"/>
              </a:solidFill>
            </a:rPr>
            <a:t>最終場</a:t>
          </a:r>
        </a:p>
      </dgm:t>
    </dgm:pt>
    <dgm:pt modelId="{6DEB7C20-467E-6A4D-81A7-5AD6B4D971D1}" type="parTrans" cxnId="{9B61816A-BDA7-8D43-8F76-DB006291E73A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B1E50304-BC55-994C-B0DF-7508D915B5B6}" type="sibTrans" cxnId="{9B61816A-BDA7-8D43-8F76-DB006291E73A}">
      <dgm:prSet/>
      <dgm:spPr>
        <a:solidFill>
          <a:srgbClr val="FFC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8B6B75C1-35E9-2949-8559-3ED3CCC491C4}">
      <dgm:prSet phldrT="[文字]" custT="1"/>
      <dgm:spPr>
        <a:solidFill>
          <a:srgbClr val="7030A0">
            <a:alpha val="70000"/>
          </a:srgbClr>
        </a:solidFill>
      </dgm:spPr>
      <dgm:t>
        <a:bodyPr/>
        <a:lstStyle/>
        <a:p>
          <a:r>
            <a:rPr lang="zh-TW" altLang="en-US" sz="2800" b="0" dirty="0">
              <a:solidFill>
                <a:srgbClr val="FF0000"/>
              </a:solidFill>
            </a:rPr>
            <a:t>衝刺</a:t>
          </a:r>
        </a:p>
      </dgm:t>
    </dgm:pt>
    <dgm:pt modelId="{FB78C2D5-6B25-DA44-9B31-375F79B45A7D}" type="parTrans" cxnId="{EC6391EB-7138-104A-B2A6-2456A85D781C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4C2F925B-62C3-E64B-B308-CD752A5466BC}" type="sibTrans" cxnId="{EC6391EB-7138-104A-B2A6-2456A85D781C}">
      <dgm:prSet/>
      <dgm:spPr>
        <a:solidFill>
          <a:srgbClr val="FFC000"/>
        </a:solidFill>
      </dgm:spPr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BE534301-D53B-7142-BB23-7BAE981FF531}" type="pres">
      <dgm:prSet presAssocID="{BA4D51A7-6EE9-F04B-AB15-B2244C3889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655F51-BA64-E747-949F-2A61B5CA69F9}" type="pres">
      <dgm:prSet presAssocID="{8FA335BB-3BD2-BD4F-95AF-F093B352FE85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5EAAC2F1-330C-C346-ACFA-8E006BE24DCF}" type="pres">
      <dgm:prSet presAssocID="{84B504EC-7618-004D-8AC5-C1CEED3FAEC9}" presName="node" presStyleLbl="node1" presStyleIdx="0" presStyleCnt="3" custScaleX="129218" custScaleY="1302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5AA178-6D85-174A-9AA1-A7ABEB41E4E1}" type="pres">
      <dgm:prSet presAssocID="{84B504EC-7618-004D-8AC5-C1CEED3FAEC9}" presName="dummy" presStyleCnt="0"/>
      <dgm:spPr/>
    </dgm:pt>
    <dgm:pt modelId="{FDFF9AA9-9338-F942-A4E1-A344822FAF87}" type="pres">
      <dgm:prSet presAssocID="{9DCBDA1F-ED10-1640-96BC-2CCE294527B9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44390403-9985-2040-91B4-F84BB4A464BC}" type="pres">
      <dgm:prSet presAssocID="{EF7B3A05-BB1E-C744-94D3-5B9FBA09D6C6}" presName="node" presStyleLbl="node1" presStyleIdx="1" presStyleCnt="3" custScaleX="127677" custScaleY="1212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585195-5F91-4A42-9A50-B9871D84BC1C}" type="pres">
      <dgm:prSet presAssocID="{EF7B3A05-BB1E-C744-94D3-5B9FBA09D6C6}" presName="dummy" presStyleCnt="0"/>
      <dgm:spPr/>
    </dgm:pt>
    <dgm:pt modelId="{B70A2387-D658-BC4D-87D6-D73D231F4772}" type="pres">
      <dgm:prSet presAssocID="{B1E50304-BC55-994C-B0DF-7508D915B5B6}" presName="sibTrans" presStyleLbl="sibTrans2D1" presStyleIdx="1" presStyleCnt="3" custLinFactNeighborX="4090" custLinFactNeighborY="2837"/>
      <dgm:spPr/>
      <dgm:t>
        <a:bodyPr/>
        <a:lstStyle/>
        <a:p>
          <a:endParaRPr lang="zh-TW" altLang="en-US"/>
        </a:p>
      </dgm:t>
    </dgm:pt>
    <dgm:pt modelId="{CA09F3C4-2ED9-DE4E-B1D6-617C133974A7}" type="pres">
      <dgm:prSet presAssocID="{8B6B75C1-35E9-2949-8559-3ED3CCC491C4}" presName="node" presStyleLbl="node1" presStyleIdx="2" presStyleCnt="3" custScaleX="123799" custScaleY="1332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FBEBD-6693-7C40-8B25-784F3227D6E2}" type="pres">
      <dgm:prSet presAssocID="{8B6B75C1-35E9-2949-8559-3ED3CCC491C4}" presName="dummy" presStyleCnt="0"/>
      <dgm:spPr/>
    </dgm:pt>
    <dgm:pt modelId="{06B65BCB-80C5-8949-B8FB-C59F7D34E777}" type="pres">
      <dgm:prSet presAssocID="{4C2F925B-62C3-E64B-B308-CD752A5466BC}" presName="sibTrans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C6391EB-7138-104A-B2A6-2456A85D781C}" srcId="{8FA335BB-3BD2-BD4F-95AF-F093B352FE85}" destId="{8B6B75C1-35E9-2949-8559-3ED3CCC491C4}" srcOrd="2" destOrd="0" parTransId="{FB78C2D5-6B25-DA44-9B31-375F79B45A7D}" sibTransId="{4C2F925B-62C3-E64B-B308-CD752A5466BC}"/>
    <dgm:cxn modelId="{C100EDD5-A4BF-634B-8781-BC4D5CD82C03}" type="presOf" srcId="{8B6B75C1-35E9-2949-8559-3ED3CCC491C4}" destId="{CA09F3C4-2ED9-DE4E-B1D6-617C133974A7}" srcOrd="0" destOrd="0" presId="urn:microsoft.com/office/officeart/2005/8/layout/radial6"/>
    <dgm:cxn modelId="{10289FCE-C38C-B64B-98D9-3B748B644515}" type="presOf" srcId="{84B504EC-7618-004D-8AC5-C1CEED3FAEC9}" destId="{5EAAC2F1-330C-C346-ACFA-8E006BE24DCF}" srcOrd="0" destOrd="0" presId="urn:microsoft.com/office/officeart/2005/8/layout/radial6"/>
    <dgm:cxn modelId="{3DE9D64D-653E-3D4A-A6BB-D5E071D5F350}" type="presOf" srcId="{4C2F925B-62C3-E64B-B308-CD752A5466BC}" destId="{06B65BCB-80C5-8949-B8FB-C59F7D34E777}" srcOrd="0" destOrd="0" presId="urn:microsoft.com/office/officeart/2005/8/layout/radial6"/>
    <dgm:cxn modelId="{69F4BDCF-1631-8542-81E1-7BDF2E9D35A0}" type="presOf" srcId="{EF7B3A05-BB1E-C744-94D3-5B9FBA09D6C6}" destId="{44390403-9985-2040-91B4-F84BB4A464BC}" srcOrd="0" destOrd="0" presId="urn:microsoft.com/office/officeart/2005/8/layout/radial6"/>
    <dgm:cxn modelId="{F7004AFB-9538-CE49-A203-A9ED486A73EC}" type="presOf" srcId="{9DCBDA1F-ED10-1640-96BC-2CCE294527B9}" destId="{FDFF9AA9-9338-F942-A4E1-A344822FAF87}" srcOrd="0" destOrd="0" presId="urn:microsoft.com/office/officeart/2005/8/layout/radial6"/>
    <dgm:cxn modelId="{603DEC9C-63A1-A945-8FE2-FE91D751DE4D}" type="presOf" srcId="{8FA335BB-3BD2-BD4F-95AF-F093B352FE85}" destId="{40655F51-BA64-E747-949F-2A61B5CA69F9}" srcOrd="0" destOrd="0" presId="urn:microsoft.com/office/officeart/2005/8/layout/radial6"/>
    <dgm:cxn modelId="{2E4BA6A8-3EF5-6649-8423-7E6B64575093}" type="presOf" srcId="{BA4D51A7-6EE9-F04B-AB15-B2244C38896F}" destId="{BE534301-D53B-7142-BB23-7BAE981FF531}" srcOrd="0" destOrd="0" presId="urn:microsoft.com/office/officeart/2005/8/layout/radial6"/>
    <dgm:cxn modelId="{9B61816A-BDA7-8D43-8F76-DB006291E73A}" srcId="{8FA335BB-3BD2-BD4F-95AF-F093B352FE85}" destId="{EF7B3A05-BB1E-C744-94D3-5B9FBA09D6C6}" srcOrd="1" destOrd="0" parTransId="{6DEB7C20-467E-6A4D-81A7-5AD6B4D971D1}" sibTransId="{B1E50304-BC55-994C-B0DF-7508D915B5B6}"/>
    <dgm:cxn modelId="{3CC77F60-AB79-0042-A100-3144644880DD}" type="presOf" srcId="{B1E50304-BC55-994C-B0DF-7508D915B5B6}" destId="{B70A2387-D658-BC4D-87D6-D73D231F4772}" srcOrd="0" destOrd="0" presId="urn:microsoft.com/office/officeart/2005/8/layout/radial6"/>
    <dgm:cxn modelId="{F877DA82-ECE3-9647-B09A-C3D25F8D871E}" srcId="{8FA335BB-3BD2-BD4F-95AF-F093B352FE85}" destId="{84B504EC-7618-004D-8AC5-C1CEED3FAEC9}" srcOrd="0" destOrd="0" parTransId="{9715A8C1-7CD0-AC45-B7C3-71A7F067950A}" sibTransId="{9DCBDA1F-ED10-1640-96BC-2CCE294527B9}"/>
    <dgm:cxn modelId="{5D15BF86-4340-904F-9956-7E67A3701F30}" srcId="{BA4D51A7-6EE9-F04B-AB15-B2244C38896F}" destId="{8FA335BB-3BD2-BD4F-95AF-F093B352FE85}" srcOrd="0" destOrd="0" parTransId="{AF9FB9E6-757A-7E43-8837-DEFAE22425B8}" sibTransId="{176D7522-4683-BC42-B6DF-8AB2EFA97697}"/>
    <dgm:cxn modelId="{A6657146-8A0C-8843-9F83-A62395295CC0}" type="presParOf" srcId="{BE534301-D53B-7142-BB23-7BAE981FF531}" destId="{40655F51-BA64-E747-949F-2A61B5CA69F9}" srcOrd="0" destOrd="0" presId="urn:microsoft.com/office/officeart/2005/8/layout/radial6"/>
    <dgm:cxn modelId="{C246AD3E-2900-464C-BE5E-88311A7DE0CE}" type="presParOf" srcId="{BE534301-D53B-7142-BB23-7BAE981FF531}" destId="{5EAAC2F1-330C-C346-ACFA-8E006BE24DCF}" srcOrd="1" destOrd="0" presId="urn:microsoft.com/office/officeart/2005/8/layout/radial6"/>
    <dgm:cxn modelId="{F9A68D14-EE4C-A847-BF5A-D4354211A021}" type="presParOf" srcId="{BE534301-D53B-7142-BB23-7BAE981FF531}" destId="{C85AA178-6D85-174A-9AA1-A7ABEB41E4E1}" srcOrd="2" destOrd="0" presId="urn:microsoft.com/office/officeart/2005/8/layout/radial6"/>
    <dgm:cxn modelId="{CF92A09E-00AD-B945-82EF-D84B5E9467D6}" type="presParOf" srcId="{BE534301-D53B-7142-BB23-7BAE981FF531}" destId="{FDFF9AA9-9338-F942-A4E1-A344822FAF87}" srcOrd="3" destOrd="0" presId="urn:microsoft.com/office/officeart/2005/8/layout/radial6"/>
    <dgm:cxn modelId="{4B5BE370-5BA3-B545-B496-C6B9CD483D42}" type="presParOf" srcId="{BE534301-D53B-7142-BB23-7BAE981FF531}" destId="{44390403-9985-2040-91B4-F84BB4A464BC}" srcOrd="4" destOrd="0" presId="urn:microsoft.com/office/officeart/2005/8/layout/radial6"/>
    <dgm:cxn modelId="{F2108028-2518-2543-9288-41A48B7773AC}" type="presParOf" srcId="{BE534301-D53B-7142-BB23-7BAE981FF531}" destId="{A7585195-5F91-4A42-9A50-B9871D84BC1C}" srcOrd="5" destOrd="0" presId="urn:microsoft.com/office/officeart/2005/8/layout/radial6"/>
    <dgm:cxn modelId="{8953208D-D76D-A745-A6FD-B7CC0FAEDEB6}" type="presParOf" srcId="{BE534301-D53B-7142-BB23-7BAE981FF531}" destId="{B70A2387-D658-BC4D-87D6-D73D231F4772}" srcOrd="6" destOrd="0" presId="urn:microsoft.com/office/officeart/2005/8/layout/radial6"/>
    <dgm:cxn modelId="{9A6A611D-BEA5-CA47-9CBD-411D0F77308F}" type="presParOf" srcId="{BE534301-D53B-7142-BB23-7BAE981FF531}" destId="{CA09F3C4-2ED9-DE4E-B1D6-617C133974A7}" srcOrd="7" destOrd="0" presId="urn:microsoft.com/office/officeart/2005/8/layout/radial6"/>
    <dgm:cxn modelId="{9A983E7B-1D99-2048-85BB-A5B6171FA633}" type="presParOf" srcId="{BE534301-D53B-7142-BB23-7BAE981FF531}" destId="{5D7FBEBD-6693-7C40-8B25-784F3227D6E2}" srcOrd="8" destOrd="0" presId="urn:microsoft.com/office/officeart/2005/8/layout/radial6"/>
    <dgm:cxn modelId="{65E908CE-1D52-D94C-992D-79CCE791C402}" type="presParOf" srcId="{BE534301-D53B-7142-BB23-7BAE981FF531}" destId="{06B65BCB-80C5-8949-B8FB-C59F7D34E77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43A75-5CE5-FA45-9FE7-3098C0110377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B3B9D54-AE8A-F240-A4D7-F5B3FC6CF940}">
      <dgm:prSet phldrT="[文字]"/>
      <dgm:spPr/>
      <dgm:t>
        <a:bodyPr/>
        <a:lstStyle/>
        <a:p>
          <a:r>
            <a:rPr lang="en-US" altLang="zh-TW" dirty="0"/>
            <a:t>53%</a:t>
          </a:r>
          <a:endParaRPr lang="zh-TW" altLang="en-US" dirty="0"/>
        </a:p>
      </dgm:t>
    </dgm:pt>
    <dgm:pt modelId="{322EFC9C-A901-7A45-9FAB-E3C2C23FEC64}" type="par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A1AD03DC-B55A-8E44-894D-DBBACF7593F8}" type="sib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C7BD03A3-040C-EC47-BA00-953C32DFB9E3}">
      <dgm:prSet phldrT="[文字]"/>
      <dgm:spPr/>
      <dgm:t>
        <a:bodyPr/>
        <a:lstStyle/>
        <a:p>
          <a:r>
            <a:rPr lang="zh-TW" altLang="en-US" dirty="0"/>
            <a:t>影片</a:t>
          </a:r>
          <a:r>
            <a:rPr lang="en-US" altLang="zh-TW" dirty="0"/>
            <a:t>1</a:t>
          </a:r>
          <a:endParaRPr lang="zh-TW" altLang="en-US" dirty="0"/>
        </a:p>
      </dgm:t>
    </dgm:pt>
    <dgm:pt modelId="{24F450FE-461D-784F-8D1F-64ECF21FEA96}" type="par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85F4CC58-9F97-AB4D-BA88-878C3B3A84B6}" type="sib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BB472CFC-F16C-8840-A79F-A56D48A7392D}">
      <dgm:prSet phldrT="[文字]"/>
      <dgm:spPr/>
      <dgm:t>
        <a:bodyPr/>
        <a:lstStyle/>
        <a:p>
          <a:r>
            <a:rPr lang="zh-TW" altLang="en-US" dirty="0"/>
            <a:t>倖存者偏差</a:t>
          </a:r>
        </a:p>
      </dgm:t>
    </dgm:pt>
    <dgm:pt modelId="{81BD3BC2-040F-324B-A9AB-EFC6FD5EA526}" type="par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52CBB564-58CB-934B-82D6-321380360937}" type="sib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69432DA9-CA2D-E64A-AADE-BD8140B7529D}">
      <dgm:prSet phldrT="[文字]"/>
      <dgm:spPr/>
      <dgm:t>
        <a:bodyPr/>
        <a:lstStyle/>
        <a:p>
          <a:r>
            <a:rPr lang="zh-TW" altLang="en-US" dirty="0"/>
            <a:t>五個方法</a:t>
          </a:r>
        </a:p>
      </dgm:t>
    </dgm:pt>
    <dgm:pt modelId="{070921F5-526E-1C45-BB2F-C981E3ABCD5A}" type="par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8BCB9CF6-A24F-0B48-9D24-FBEDDE90247D}" type="sib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65948B6E-8223-984A-B221-87F1E2E346FD}" type="pres">
      <dgm:prSet presAssocID="{4D143A75-5CE5-FA45-9FE7-3098C01103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DEA97E-EA28-6746-A6DC-6C4A01EC70F5}" type="pres">
      <dgm:prSet presAssocID="{4D143A75-5CE5-FA45-9FE7-3098C0110377}" presName="axisShape" presStyleLbl="bgShp" presStyleIdx="0" presStyleCnt="1"/>
      <dgm:spPr/>
    </dgm:pt>
    <dgm:pt modelId="{1E6FFDB4-706C-8844-87EF-E6E72E82FA76}" type="pres">
      <dgm:prSet presAssocID="{4D143A75-5CE5-FA45-9FE7-3098C011037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608398-B07C-9F42-87E4-EF9A1CE5E463}" type="pres">
      <dgm:prSet presAssocID="{4D143A75-5CE5-FA45-9FE7-3098C011037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AD2DA6-BBF3-EF4F-979A-2EBAD7953749}" type="pres">
      <dgm:prSet presAssocID="{4D143A75-5CE5-FA45-9FE7-3098C011037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0423B5-5E6A-D345-B82A-1B48DA64C1FA}" type="pres">
      <dgm:prSet presAssocID="{4D143A75-5CE5-FA45-9FE7-3098C011037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8BEDD3-9157-984D-9F16-48F6108774CA}" srcId="{4D143A75-5CE5-FA45-9FE7-3098C0110377}" destId="{9B3B9D54-AE8A-F240-A4D7-F5B3FC6CF940}" srcOrd="0" destOrd="0" parTransId="{322EFC9C-A901-7A45-9FAB-E3C2C23FEC64}" sibTransId="{A1AD03DC-B55A-8E44-894D-DBBACF7593F8}"/>
    <dgm:cxn modelId="{A68B83FB-6D27-FA40-95F9-6B2CEFAF5E19}" type="presOf" srcId="{BB472CFC-F16C-8840-A79F-A56D48A7392D}" destId="{62AD2DA6-BBF3-EF4F-979A-2EBAD7953749}" srcOrd="0" destOrd="0" presId="urn:microsoft.com/office/officeart/2005/8/layout/matrix2"/>
    <dgm:cxn modelId="{2848FFE3-9ECA-0045-97C1-A8AB90F2B540}" srcId="{4D143A75-5CE5-FA45-9FE7-3098C0110377}" destId="{C7BD03A3-040C-EC47-BA00-953C32DFB9E3}" srcOrd="1" destOrd="0" parTransId="{24F450FE-461D-784F-8D1F-64ECF21FEA96}" sibTransId="{85F4CC58-9F97-AB4D-BA88-878C3B3A84B6}"/>
    <dgm:cxn modelId="{4BED5BD4-38EB-9347-BEF6-759A14CCFBBC}" type="presOf" srcId="{69432DA9-CA2D-E64A-AADE-BD8140B7529D}" destId="{2C0423B5-5E6A-D345-B82A-1B48DA64C1FA}" srcOrd="0" destOrd="0" presId="urn:microsoft.com/office/officeart/2005/8/layout/matrix2"/>
    <dgm:cxn modelId="{BC87E887-FF7A-1246-BEF9-800C46556BD3}" srcId="{4D143A75-5CE5-FA45-9FE7-3098C0110377}" destId="{69432DA9-CA2D-E64A-AADE-BD8140B7529D}" srcOrd="3" destOrd="0" parTransId="{070921F5-526E-1C45-BB2F-C981E3ABCD5A}" sibTransId="{8BCB9CF6-A24F-0B48-9D24-FBEDDE90247D}"/>
    <dgm:cxn modelId="{9BA96F60-6A42-F74B-B695-BD97A226E6B6}" type="presOf" srcId="{4D143A75-5CE5-FA45-9FE7-3098C0110377}" destId="{65948B6E-8223-984A-B221-87F1E2E346FD}" srcOrd="0" destOrd="0" presId="urn:microsoft.com/office/officeart/2005/8/layout/matrix2"/>
    <dgm:cxn modelId="{E1B1AF7A-B345-E748-AFAE-E7036C44ACEB}" type="presOf" srcId="{C7BD03A3-040C-EC47-BA00-953C32DFB9E3}" destId="{D5608398-B07C-9F42-87E4-EF9A1CE5E463}" srcOrd="0" destOrd="0" presId="urn:microsoft.com/office/officeart/2005/8/layout/matrix2"/>
    <dgm:cxn modelId="{045F8F54-9D7D-F444-A9D3-A9D5997FCEB3}" srcId="{4D143A75-5CE5-FA45-9FE7-3098C0110377}" destId="{BB472CFC-F16C-8840-A79F-A56D48A7392D}" srcOrd="2" destOrd="0" parTransId="{81BD3BC2-040F-324B-A9AB-EFC6FD5EA526}" sibTransId="{52CBB564-58CB-934B-82D6-321380360937}"/>
    <dgm:cxn modelId="{2A7352AE-B278-764B-A87C-E4AC67CA4C8A}" type="presOf" srcId="{9B3B9D54-AE8A-F240-A4D7-F5B3FC6CF940}" destId="{1E6FFDB4-706C-8844-87EF-E6E72E82FA76}" srcOrd="0" destOrd="0" presId="urn:microsoft.com/office/officeart/2005/8/layout/matrix2"/>
    <dgm:cxn modelId="{0C44D230-34D4-8947-B217-D867C324229D}" type="presParOf" srcId="{65948B6E-8223-984A-B221-87F1E2E346FD}" destId="{62DEA97E-EA28-6746-A6DC-6C4A01EC70F5}" srcOrd="0" destOrd="0" presId="urn:microsoft.com/office/officeart/2005/8/layout/matrix2"/>
    <dgm:cxn modelId="{2F91EA1B-268A-EC4D-AE70-D19D0CAFE781}" type="presParOf" srcId="{65948B6E-8223-984A-B221-87F1E2E346FD}" destId="{1E6FFDB4-706C-8844-87EF-E6E72E82FA76}" srcOrd="1" destOrd="0" presId="urn:microsoft.com/office/officeart/2005/8/layout/matrix2"/>
    <dgm:cxn modelId="{CF2F7981-6BD8-F842-9C7D-3D8DC1BD3A01}" type="presParOf" srcId="{65948B6E-8223-984A-B221-87F1E2E346FD}" destId="{D5608398-B07C-9F42-87E4-EF9A1CE5E463}" srcOrd="2" destOrd="0" presId="urn:microsoft.com/office/officeart/2005/8/layout/matrix2"/>
    <dgm:cxn modelId="{95101339-ED34-5B43-B0EB-96514C13C640}" type="presParOf" srcId="{65948B6E-8223-984A-B221-87F1E2E346FD}" destId="{62AD2DA6-BBF3-EF4F-979A-2EBAD7953749}" srcOrd="3" destOrd="0" presId="urn:microsoft.com/office/officeart/2005/8/layout/matrix2"/>
    <dgm:cxn modelId="{E846FF07-63D8-D149-8B82-59E4EBB35C90}" type="presParOf" srcId="{65948B6E-8223-984A-B221-87F1E2E346FD}" destId="{2C0423B5-5E6A-D345-B82A-1B48DA64C1FA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143A75-5CE5-FA45-9FE7-3098C0110377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B3B9D54-AE8A-F240-A4D7-F5B3FC6CF940}">
      <dgm:prSet phldrT="[文字]"/>
      <dgm:spPr/>
      <dgm:t>
        <a:bodyPr/>
        <a:lstStyle/>
        <a:p>
          <a:r>
            <a:rPr lang="en-US" altLang="zh-TW" dirty="0"/>
            <a:t>9%</a:t>
          </a:r>
          <a:endParaRPr lang="zh-TW" altLang="en-US" dirty="0"/>
        </a:p>
      </dgm:t>
    </dgm:pt>
    <dgm:pt modelId="{322EFC9C-A901-7A45-9FAB-E3C2C23FEC64}" type="par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A1AD03DC-B55A-8E44-894D-DBBACF7593F8}" type="sib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C7BD03A3-040C-EC47-BA00-953C32DFB9E3}">
      <dgm:prSet phldrT="[文字]"/>
      <dgm:spPr/>
      <dgm:t>
        <a:bodyPr/>
        <a:lstStyle/>
        <a:p>
          <a:r>
            <a:rPr lang="zh-TW" altLang="en-US" dirty="0"/>
            <a:t>影片</a:t>
          </a:r>
          <a:r>
            <a:rPr lang="en-US" altLang="zh-TW" dirty="0"/>
            <a:t>2</a:t>
          </a:r>
          <a:endParaRPr lang="zh-TW" altLang="en-US" dirty="0"/>
        </a:p>
      </dgm:t>
    </dgm:pt>
    <dgm:pt modelId="{24F450FE-461D-784F-8D1F-64ECF21FEA96}" type="par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85F4CC58-9F97-AB4D-BA88-878C3B3A84B6}" type="sib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BB472CFC-F16C-8840-A79F-A56D48A7392D}">
      <dgm:prSet phldrT="[文字]"/>
      <dgm:spPr/>
      <dgm:t>
        <a:bodyPr/>
        <a:lstStyle/>
        <a:p>
          <a:r>
            <a:rPr lang="en-US" altLang="en-US" dirty="0"/>
            <a:t>second spectrum</a:t>
          </a:r>
          <a:endParaRPr lang="zh-TW" altLang="en-US" dirty="0"/>
        </a:p>
      </dgm:t>
    </dgm:pt>
    <dgm:pt modelId="{81BD3BC2-040F-324B-A9AB-EFC6FD5EA526}" type="par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52CBB564-58CB-934B-82D6-321380360937}" type="sib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69432DA9-CA2D-E64A-AADE-BD8140B7529D}">
      <dgm:prSet phldrT="[文字]"/>
      <dgm:spPr/>
      <dgm:t>
        <a:bodyPr/>
        <a:lstStyle/>
        <a:p>
          <a:r>
            <a:rPr lang="zh-TW" altLang="en-US" dirty="0"/>
            <a:t>四個方法</a:t>
          </a:r>
        </a:p>
      </dgm:t>
    </dgm:pt>
    <dgm:pt modelId="{070921F5-526E-1C45-BB2F-C981E3ABCD5A}" type="par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8BCB9CF6-A24F-0B48-9D24-FBEDDE90247D}" type="sib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65948B6E-8223-984A-B221-87F1E2E346FD}" type="pres">
      <dgm:prSet presAssocID="{4D143A75-5CE5-FA45-9FE7-3098C01103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DEA97E-EA28-6746-A6DC-6C4A01EC70F5}" type="pres">
      <dgm:prSet presAssocID="{4D143A75-5CE5-FA45-9FE7-3098C0110377}" presName="axisShape" presStyleLbl="bgShp" presStyleIdx="0" presStyleCnt="1"/>
      <dgm:spPr/>
    </dgm:pt>
    <dgm:pt modelId="{1E6FFDB4-706C-8844-87EF-E6E72E82FA76}" type="pres">
      <dgm:prSet presAssocID="{4D143A75-5CE5-FA45-9FE7-3098C011037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608398-B07C-9F42-87E4-EF9A1CE5E463}" type="pres">
      <dgm:prSet presAssocID="{4D143A75-5CE5-FA45-9FE7-3098C011037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AD2DA6-BBF3-EF4F-979A-2EBAD7953749}" type="pres">
      <dgm:prSet presAssocID="{4D143A75-5CE5-FA45-9FE7-3098C011037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0423B5-5E6A-D345-B82A-1B48DA64C1FA}" type="pres">
      <dgm:prSet presAssocID="{4D143A75-5CE5-FA45-9FE7-3098C011037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8BEDD3-9157-984D-9F16-48F6108774CA}" srcId="{4D143A75-5CE5-FA45-9FE7-3098C0110377}" destId="{9B3B9D54-AE8A-F240-A4D7-F5B3FC6CF940}" srcOrd="0" destOrd="0" parTransId="{322EFC9C-A901-7A45-9FAB-E3C2C23FEC64}" sibTransId="{A1AD03DC-B55A-8E44-894D-DBBACF7593F8}"/>
    <dgm:cxn modelId="{A68B83FB-6D27-FA40-95F9-6B2CEFAF5E19}" type="presOf" srcId="{BB472CFC-F16C-8840-A79F-A56D48A7392D}" destId="{62AD2DA6-BBF3-EF4F-979A-2EBAD7953749}" srcOrd="0" destOrd="0" presId="urn:microsoft.com/office/officeart/2005/8/layout/matrix2"/>
    <dgm:cxn modelId="{2848FFE3-9ECA-0045-97C1-A8AB90F2B540}" srcId="{4D143A75-5CE5-FA45-9FE7-3098C0110377}" destId="{C7BD03A3-040C-EC47-BA00-953C32DFB9E3}" srcOrd="1" destOrd="0" parTransId="{24F450FE-461D-784F-8D1F-64ECF21FEA96}" sibTransId="{85F4CC58-9F97-AB4D-BA88-878C3B3A84B6}"/>
    <dgm:cxn modelId="{4BED5BD4-38EB-9347-BEF6-759A14CCFBBC}" type="presOf" srcId="{69432DA9-CA2D-E64A-AADE-BD8140B7529D}" destId="{2C0423B5-5E6A-D345-B82A-1B48DA64C1FA}" srcOrd="0" destOrd="0" presId="urn:microsoft.com/office/officeart/2005/8/layout/matrix2"/>
    <dgm:cxn modelId="{BC87E887-FF7A-1246-BEF9-800C46556BD3}" srcId="{4D143A75-5CE5-FA45-9FE7-3098C0110377}" destId="{69432DA9-CA2D-E64A-AADE-BD8140B7529D}" srcOrd="3" destOrd="0" parTransId="{070921F5-526E-1C45-BB2F-C981E3ABCD5A}" sibTransId="{8BCB9CF6-A24F-0B48-9D24-FBEDDE90247D}"/>
    <dgm:cxn modelId="{9BA96F60-6A42-F74B-B695-BD97A226E6B6}" type="presOf" srcId="{4D143A75-5CE5-FA45-9FE7-3098C0110377}" destId="{65948B6E-8223-984A-B221-87F1E2E346FD}" srcOrd="0" destOrd="0" presId="urn:microsoft.com/office/officeart/2005/8/layout/matrix2"/>
    <dgm:cxn modelId="{E1B1AF7A-B345-E748-AFAE-E7036C44ACEB}" type="presOf" srcId="{C7BD03A3-040C-EC47-BA00-953C32DFB9E3}" destId="{D5608398-B07C-9F42-87E4-EF9A1CE5E463}" srcOrd="0" destOrd="0" presId="urn:microsoft.com/office/officeart/2005/8/layout/matrix2"/>
    <dgm:cxn modelId="{045F8F54-9D7D-F444-A9D3-A9D5997FCEB3}" srcId="{4D143A75-5CE5-FA45-9FE7-3098C0110377}" destId="{BB472CFC-F16C-8840-A79F-A56D48A7392D}" srcOrd="2" destOrd="0" parTransId="{81BD3BC2-040F-324B-A9AB-EFC6FD5EA526}" sibTransId="{52CBB564-58CB-934B-82D6-321380360937}"/>
    <dgm:cxn modelId="{2A7352AE-B278-764B-A87C-E4AC67CA4C8A}" type="presOf" srcId="{9B3B9D54-AE8A-F240-A4D7-F5B3FC6CF940}" destId="{1E6FFDB4-706C-8844-87EF-E6E72E82FA76}" srcOrd="0" destOrd="0" presId="urn:microsoft.com/office/officeart/2005/8/layout/matrix2"/>
    <dgm:cxn modelId="{0C44D230-34D4-8947-B217-D867C324229D}" type="presParOf" srcId="{65948B6E-8223-984A-B221-87F1E2E346FD}" destId="{62DEA97E-EA28-6746-A6DC-6C4A01EC70F5}" srcOrd="0" destOrd="0" presId="urn:microsoft.com/office/officeart/2005/8/layout/matrix2"/>
    <dgm:cxn modelId="{2F91EA1B-268A-EC4D-AE70-D19D0CAFE781}" type="presParOf" srcId="{65948B6E-8223-984A-B221-87F1E2E346FD}" destId="{1E6FFDB4-706C-8844-87EF-E6E72E82FA76}" srcOrd="1" destOrd="0" presId="urn:microsoft.com/office/officeart/2005/8/layout/matrix2"/>
    <dgm:cxn modelId="{CF2F7981-6BD8-F842-9C7D-3D8DC1BD3A01}" type="presParOf" srcId="{65948B6E-8223-984A-B221-87F1E2E346FD}" destId="{D5608398-B07C-9F42-87E4-EF9A1CE5E463}" srcOrd="2" destOrd="0" presId="urn:microsoft.com/office/officeart/2005/8/layout/matrix2"/>
    <dgm:cxn modelId="{95101339-ED34-5B43-B0EB-96514C13C640}" type="presParOf" srcId="{65948B6E-8223-984A-B221-87F1E2E346FD}" destId="{62AD2DA6-BBF3-EF4F-979A-2EBAD7953749}" srcOrd="3" destOrd="0" presId="urn:microsoft.com/office/officeart/2005/8/layout/matrix2"/>
    <dgm:cxn modelId="{E846FF07-63D8-D149-8B82-59E4EBB35C90}" type="presParOf" srcId="{65948B6E-8223-984A-B221-87F1E2E346FD}" destId="{2C0423B5-5E6A-D345-B82A-1B48DA64C1F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143A75-5CE5-FA45-9FE7-3098C0110377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B3B9D54-AE8A-F240-A4D7-F5B3FC6CF940}">
      <dgm:prSet phldrT="[文字]"/>
      <dgm:spPr/>
      <dgm:t>
        <a:bodyPr/>
        <a:lstStyle/>
        <a:p>
          <a:r>
            <a:rPr lang="en-US" altLang="zh-TW" dirty="0"/>
            <a:t>5X5</a:t>
          </a:r>
          <a:endParaRPr lang="zh-TW" altLang="en-US" dirty="0"/>
        </a:p>
      </dgm:t>
    </dgm:pt>
    <dgm:pt modelId="{322EFC9C-A901-7A45-9FAB-E3C2C23FEC64}" type="par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A1AD03DC-B55A-8E44-894D-DBBACF7593F8}" type="sib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C7BD03A3-040C-EC47-BA00-953C32DFB9E3}">
      <dgm:prSet phldrT="[文字]"/>
      <dgm:spPr/>
      <dgm:t>
        <a:bodyPr/>
        <a:lstStyle/>
        <a:p>
          <a:r>
            <a:rPr lang="zh-TW" altLang="en-US" dirty="0"/>
            <a:t>影片</a:t>
          </a:r>
          <a:r>
            <a:rPr lang="en-US" altLang="zh-TW" dirty="0"/>
            <a:t>3</a:t>
          </a:r>
          <a:endParaRPr lang="zh-TW" altLang="en-US" dirty="0"/>
        </a:p>
      </dgm:t>
    </dgm:pt>
    <dgm:pt modelId="{24F450FE-461D-784F-8D1F-64ECF21FEA96}" type="par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85F4CC58-9F97-AB4D-BA88-878C3B3A84B6}" type="sib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BB472CFC-F16C-8840-A79F-A56D48A7392D}">
      <dgm:prSet phldrT="[文字]"/>
      <dgm:spPr/>
      <dgm:t>
        <a:bodyPr/>
        <a:lstStyle/>
        <a:p>
          <a:r>
            <a:rPr lang="en-US" altLang="zh-TW" b="1" dirty="0">
              <a:uFillTx/>
            </a:rPr>
            <a:t>Pose Method</a:t>
          </a:r>
          <a:endParaRPr lang="zh-TW" altLang="en-US" dirty="0"/>
        </a:p>
      </dgm:t>
    </dgm:pt>
    <dgm:pt modelId="{81BD3BC2-040F-324B-A9AB-EFC6FD5EA526}" type="par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52CBB564-58CB-934B-82D6-321380360937}" type="sib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69432DA9-CA2D-E64A-AADE-BD8140B7529D}">
      <dgm:prSet phldrT="[文字]"/>
      <dgm:spPr/>
      <dgm:t>
        <a:bodyPr/>
        <a:lstStyle/>
        <a:p>
          <a:r>
            <a:rPr lang="en-US" altLang="zh-TW" dirty="0"/>
            <a:t>40</a:t>
          </a:r>
          <a:r>
            <a:rPr lang="zh-TW" altLang="en-US" dirty="0"/>
            <a:t>分鐘秘笈</a:t>
          </a:r>
        </a:p>
      </dgm:t>
    </dgm:pt>
    <dgm:pt modelId="{070921F5-526E-1C45-BB2F-C981E3ABCD5A}" type="par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8BCB9CF6-A24F-0B48-9D24-FBEDDE90247D}" type="sib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65948B6E-8223-984A-B221-87F1E2E346FD}" type="pres">
      <dgm:prSet presAssocID="{4D143A75-5CE5-FA45-9FE7-3098C01103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DEA97E-EA28-6746-A6DC-6C4A01EC70F5}" type="pres">
      <dgm:prSet presAssocID="{4D143A75-5CE5-FA45-9FE7-3098C0110377}" presName="axisShape" presStyleLbl="bgShp" presStyleIdx="0" presStyleCnt="1"/>
      <dgm:spPr/>
    </dgm:pt>
    <dgm:pt modelId="{1E6FFDB4-706C-8844-87EF-E6E72E82FA76}" type="pres">
      <dgm:prSet presAssocID="{4D143A75-5CE5-FA45-9FE7-3098C011037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608398-B07C-9F42-87E4-EF9A1CE5E463}" type="pres">
      <dgm:prSet presAssocID="{4D143A75-5CE5-FA45-9FE7-3098C011037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AD2DA6-BBF3-EF4F-979A-2EBAD7953749}" type="pres">
      <dgm:prSet presAssocID="{4D143A75-5CE5-FA45-9FE7-3098C011037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0423B5-5E6A-D345-B82A-1B48DA64C1FA}" type="pres">
      <dgm:prSet presAssocID="{4D143A75-5CE5-FA45-9FE7-3098C011037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8BEDD3-9157-984D-9F16-48F6108774CA}" srcId="{4D143A75-5CE5-FA45-9FE7-3098C0110377}" destId="{9B3B9D54-AE8A-F240-A4D7-F5B3FC6CF940}" srcOrd="0" destOrd="0" parTransId="{322EFC9C-A901-7A45-9FAB-E3C2C23FEC64}" sibTransId="{A1AD03DC-B55A-8E44-894D-DBBACF7593F8}"/>
    <dgm:cxn modelId="{A68B83FB-6D27-FA40-95F9-6B2CEFAF5E19}" type="presOf" srcId="{BB472CFC-F16C-8840-A79F-A56D48A7392D}" destId="{62AD2DA6-BBF3-EF4F-979A-2EBAD7953749}" srcOrd="0" destOrd="0" presId="urn:microsoft.com/office/officeart/2005/8/layout/matrix2"/>
    <dgm:cxn modelId="{2848FFE3-9ECA-0045-97C1-A8AB90F2B540}" srcId="{4D143A75-5CE5-FA45-9FE7-3098C0110377}" destId="{C7BD03A3-040C-EC47-BA00-953C32DFB9E3}" srcOrd="1" destOrd="0" parTransId="{24F450FE-461D-784F-8D1F-64ECF21FEA96}" sibTransId="{85F4CC58-9F97-AB4D-BA88-878C3B3A84B6}"/>
    <dgm:cxn modelId="{4BED5BD4-38EB-9347-BEF6-759A14CCFBBC}" type="presOf" srcId="{69432DA9-CA2D-E64A-AADE-BD8140B7529D}" destId="{2C0423B5-5E6A-D345-B82A-1B48DA64C1FA}" srcOrd="0" destOrd="0" presId="urn:microsoft.com/office/officeart/2005/8/layout/matrix2"/>
    <dgm:cxn modelId="{BC87E887-FF7A-1246-BEF9-800C46556BD3}" srcId="{4D143A75-5CE5-FA45-9FE7-3098C0110377}" destId="{69432DA9-CA2D-E64A-AADE-BD8140B7529D}" srcOrd="3" destOrd="0" parTransId="{070921F5-526E-1C45-BB2F-C981E3ABCD5A}" sibTransId="{8BCB9CF6-A24F-0B48-9D24-FBEDDE90247D}"/>
    <dgm:cxn modelId="{9BA96F60-6A42-F74B-B695-BD97A226E6B6}" type="presOf" srcId="{4D143A75-5CE5-FA45-9FE7-3098C0110377}" destId="{65948B6E-8223-984A-B221-87F1E2E346FD}" srcOrd="0" destOrd="0" presId="urn:microsoft.com/office/officeart/2005/8/layout/matrix2"/>
    <dgm:cxn modelId="{E1B1AF7A-B345-E748-AFAE-E7036C44ACEB}" type="presOf" srcId="{C7BD03A3-040C-EC47-BA00-953C32DFB9E3}" destId="{D5608398-B07C-9F42-87E4-EF9A1CE5E463}" srcOrd="0" destOrd="0" presId="urn:microsoft.com/office/officeart/2005/8/layout/matrix2"/>
    <dgm:cxn modelId="{045F8F54-9D7D-F444-A9D3-A9D5997FCEB3}" srcId="{4D143A75-5CE5-FA45-9FE7-3098C0110377}" destId="{BB472CFC-F16C-8840-A79F-A56D48A7392D}" srcOrd="2" destOrd="0" parTransId="{81BD3BC2-040F-324B-A9AB-EFC6FD5EA526}" sibTransId="{52CBB564-58CB-934B-82D6-321380360937}"/>
    <dgm:cxn modelId="{2A7352AE-B278-764B-A87C-E4AC67CA4C8A}" type="presOf" srcId="{9B3B9D54-AE8A-F240-A4D7-F5B3FC6CF940}" destId="{1E6FFDB4-706C-8844-87EF-E6E72E82FA76}" srcOrd="0" destOrd="0" presId="urn:microsoft.com/office/officeart/2005/8/layout/matrix2"/>
    <dgm:cxn modelId="{0C44D230-34D4-8947-B217-D867C324229D}" type="presParOf" srcId="{65948B6E-8223-984A-B221-87F1E2E346FD}" destId="{62DEA97E-EA28-6746-A6DC-6C4A01EC70F5}" srcOrd="0" destOrd="0" presId="urn:microsoft.com/office/officeart/2005/8/layout/matrix2"/>
    <dgm:cxn modelId="{2F91EA1B-268A-EC4D-AE70-D19D0CAFE781}" type="presParOf" srcId="{65948B6E-8223-984A-B221-87F1E2E346FD}" destId="{1E6FFDB4-706C-8844-87EF-E6E72E82FA76}" srcOrd="1" destOrd="0" presId="urn:microsoft.com/office/officeart/2005/8/layout/matrix2"/>
    <dgm:cxn modelId="{CF2F7981-6BD8-F842-9C7D-3D8DC1BD3A01}" type="presParOf" srcId="{65948B6E-8223-984A-B221-87F1E2E346FD}" destId="{D5608398-B07C-9F42-87E4-EF9A1CE5E463}" srcOrd="2" destOrd="0" presId="urn:microsoft.com/office/officeart/2005/8/layout/matrix2"/>
    <dgm:cxn modelId="{95101339-ED34-5B43-B0EB-96514C13C640}" type="presParOf" srcId="{65948B6E-8223-984A-B221-87F1E2E346FD}" destId="{62AD2DA6-BBF3-EF4F-979A-2EBAD7953749}" srcOrd="3" destOrd="0" presId="urn:microsoft.com/office/officeart/2005/8/layout/matrix2"/>
    <dgm:cxn modelId="{E846FF07-63D8-D149-8B82-59E4EBB35C90}" type="presParOf" srcId="{65948B6E-8223-984A-B221-87F1E2E346FD}" destId="{2C0423B5-5E6A-D345-B82A-1B48DA64C1F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C261F-4E95-4153-B7F0-AD5B4EB59F6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75A8B00-2C9A-44B6-AD8D-D1BB11FDA322}">
      <dgm:prSet phldrT="[文字]"/>
      <dgm:spPr/>
      <dgm:t>
        <a:bodyPr/>
        <a:lstStyle/>
        <a:p>
          <a:r>
            <a:rPr lang="en-US" altLang="zh-TW" dirty="0"/>
            <a:t>B</a:t>
          </a:r>
          <a:endParaRPr lang="zh-TW" altLang="en-US" dirty="0"/>
        </a:p>
      </dgm:t>
    </dgm:pt>
    <dgm:pt modelId="{A278E115-225C-4E51-88D0-06553E756955}" type="parTrans" cxnId="{77EB1200-F41B-4750-B42B-FC5E62825D41}">
      <dgm:prSet/>
      <dgm:spPr/>
      <dgm:t>
        <a:bodyPr/>
        <a:lstStyle/>
        <a:p>
          <a:endParaRPr lang="zh-TW" altLang="en-US"/>
        </a:p>
      </dgm:t>
    </dgm:pt>
    <dgm:pt modelId="{3F53D690-19C0-47B3-86BF-0B27A82E3493}" type="sibTrans" cxnId="{77EB1200-F41B-4750-B42B-FC5E62825D41}">
      <dgm:prSet/>
      <dgm:spPr/>
      <dgm:t>
        <a:bodyPr/>
        <a:lstStyle/>
        <a:p>
          <a:endParaRPr lang="zh-TW" altLang="en-US"/>
        </a:p>
      </dgm:t>
    </dgm:pt>
    <dgm:pt modelId="{D93B3A2D-D450-448F-98EF-A2C20AAD1AF5}">
      <dgm:prSet phldrT="[文字]"/>
      <dgm:spPr/>
      <dgm:t>
        <a:bodyPr/>
        <a:lstStyle/>
        <a:p>
          <a:r>
            <a:rPr lang="en-US" altLang="zh-TW" dirty="0"/>
            <a:t>A</a:t>
          </a:r>
          <a:endParaRPr lang="zh-TW" altLang="en-US" dirty="0"/>
        </a:p>
      </dgm:t>
    </dgm:pt>
    <dgm:pt modelId="{3E8EB1D7-4C88-4EE1-A777-6E246C44BB85}" type="parTrans" cxnId="{724CE0D7-229C-4041-A7A0-0B405EA1914D}">
      <dgm:prSet/>
      <dgm:spPr/>
      <dgm:t>
        <a:bodyPr/>
        <a:lstStyle/>
        <a:p>
          <a:endParaRPr lang="zh-TW" altLang="en-US"/>
        </a:p>
      </dgm:t>
    </dgm:pt>
    <dgm:pt modelId="{A895A064-4733-496A-A150-DD81293C8572}" type="sibTrans" cxnId="{724CE0D7-229C-4041-A7A0-0B405EA1914D}">
      <dgm:prSet/>
      <dgm:spPr/>
      <dgm:t>
        <a:bodyPr/>
        <a:lstStyle/>
        <a:p>
          <a:endParaRPr lang="zh-TW" altLang="en-US"/>
        </a:p>
      </dgm:t>
    </dgm:pt>
    <dgm:pt modelId="{D4FD0B6A-2F44-40C7-93AA-4E27193AE683}">
      <dgm:prSet phldrT="[文字]"/>
      <dgm:spPr/>
      <dgm:t>
        <a:bodyPr/>
        <a:lstStyle/>
        <a:p>
          <a:r>
            <a:rPr lang="en-US" altLang="zh-TW" dirty="0"/>
            <a:t>A++</a:t>
          </a:r>
          <a:endParaRPr lang="zh-TW" altLang="en-US" dirty="0"/>
        </a:p>
      </dgm:t>
    </dgm:pt>
    <dgm:pt modelId="{8E8BFC71-F519-49E9-9FB8-BD48496FDCF1}" type="parTrans" cxnId="{D2193F0C-0E8D-422E-8075-601F46C1966A}">
      <dgm:prSet/>
      <dgm:spPr/>
      <dgm:t>
        <a:bodyPr/>
        <a:lstStyle/>
        <a:p>
          <a:endParaRPr lang="zh-TW" altLang="en-US"/>
        </a:p>
      </dgm:t>
    </dgm:pt>
    <dgm:pt modelId="{A5E02252-F180-4454-A16C-C323A4BA0CC9}" type="sibTrans" cxnId="{D2193F0C-0E8D-422E-8075-601F46C1966A}">
      <dgm:prSet/>
      <dgm:spPr/>
      <dgm:t>
        <a:bodyPr/>
        <a:lstStyle/>
        <a:p>
          <a:endParaRPr lang="zh-TW" altLang="en-US"/>
        </a:p>
      </dgm:t>
    </dgm:pt>
    <dgm:pt modelId="{A683C0F0-C961-4BF9-83B7-8250D57B50BE}" type="pres">
      <dgm:prSet presAssocID="{C71C261F-4E95-4153-B7F0-AD5B4EB59F64}" presName="CompostProcess" presStyleCnt="0">
        <dgm:presLayoutVars>
          <dgm:dir/>
          <dgm:resizeHandles val="exact"/>
        </dgm:presLayoutVars>
      </dgm:prSet>
      <dgm:spPr/>
    </dgm:pt>
    <dgm:pt modelId="{12A6776B-1E61-4C2A-B02B-79DD59331482}" type="pres">
      <dgm:prSet presAssocID="{C71C261F-4E95-4153-B7F0-AD5B4EB59F64}" presName="arrow" presStyleLbl="bgShp" presStyleIdx="0" presStyleCnt="1"/>
      <dgm:spPr/>
    </dgm:pt>
    <dgm:pt modelId="{ECBE7FAF-0B4D-499E-BBF9-F3D49516C741}" type="pres">
      <dgm:prSet presAssocID="{C71C261F-4E95-4153-B7F0-AD5B4EB59F64}" presName="linearProcess" presStyleCnt="0"/>
      <dgm:spPr/>
    </dgm:pt>
    <dgm:pt modelId="{2BE85A5A-89AB-43C0-8A1E-F6C56C05F04A}" type="pres">
      <dgm:prSet presAssocID="{875A8B00-2C9A-44B6-AD8D-D1BB11FDA3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AE8845-938C-4AA0-92B9-BD05792D26F4}" type="pres">
      <dgm:prSet presAssocID="{3F53D690-19C0-47B3-86BF-0B27A82E3493}" presName="sibTrans" presStyleCnt="0"/>
      <dgm:spPr/>
    </dgm:pt>
    <dgm:pt modelId="{9572200B-627B-4CC3-B332-2B5D8EE4EB87}" type="pres">
      <dgm:prSet presAssocID="{D93B3A2D-D450-448F-98EF-A2C20AAD1AF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ACECE4-C9F6-44AF-BB95-D6C7C5D59BF0}" type="pres">
      <dgm:prSet presAssocID="{A895A064-4733-496A-A150-DD81293C8572}" presName="sibTrans" presStyleCnt="0"/>
      <dgm:spPr/>
    </dgm:pt>
    <dgm:pt modelId="{8DD50A2A-E62E-40E7-BBFD-9874591C2B3B}" type="pres">
      <dgm:prSet presAssocID="{D4FD0B6A-2F44-40C7-93AA-4E27193AE6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5386F2-29B6-4557-9B6E-2BAED36DC418}" type="presOf" srcId="{D93B3A2D-D450-448F-98EF-A2C20AAD1AF5}" destId="{9572200B-627B-4CC3-B332-2B5D8EE4EB87}" srcOrd="0" destOrd="0" presId="urn:microsoft.com/office/officeart/2005/8/layout/hProcess9"/>
    <dgm:cxn modelId="{829C7975-F590-4AC2-BE74-012D4DA7666E}" type="presOf" srcId="{D4FD0B6A-2F44-40C7-93AA-4E27193AE683}" destId="{8DD50A2A-E62E-40E7-BBFD-9874591C2B3B}" srcOrd="0" destOrd="0" presId="urn:microsoft.com/office/officeart/2005/8/layout/hProcess9"/>
    <dgm:cxn modelId="{F5213F53-1FF0-4682-859F-13ACD390597E}" type="presOf" srcId="{875A8B00-2C9A-44B6-AD8D-D1BB11FDA322}" destId="{2BE85A5A-89AB-43C0-8A1E-F6C56C05F04A}" srcOrd="0" destOrd="0" presId="urn:microsoft.com/office/officeart/2005/8/layout/hProcess9"/>
    <dgm:cxn modelId="{77E33553-D90A-4D30-A538-9443BF83447D}" type="presOf" srcId="{C71C261F-4E95-4153-B7F0-AD5B4EB59F64}" destId="{A683C0F0-C961-4BF9-83B7-8250D57B50BE}" srcOrd="0" destOrd="0" presId="urn:microsoft.com/office/officeart/2005/8/layout/hProcess9"/>
    <dgm:cxn modelId="{77EB1200-F41B-4750-B42B-FC5E62825D41}" srcId="{C71C261F-4E95-4153-B7F0-AD5B4EB59F64}" destId="{875A8B00-2C9A-44B6-AD8D-D1BB11FDA322}" srcOrd="0" destOrd="0" parTransId="{A278E115-225C-4E51-88D0-06553E756955}" sibTransId="{3F53D690-19C0-47B3-86BF-0B27A82E3493}"/>
    <dgm:cxn modelId="{724CE0D7-229C-4041-A7A0-0B405EA1914D}" srcId="{C71C261F-4E95-4153-B7F0-AD5B4EB59F64}" destId="{D93B3A2D-D450-448F-98EF-A2C20AAD1AF5}" srcOrd="1" destOrd="0" parTransId="{3E8EB1D7-4C88-4EE1-A777-6E246C44BB85}" sibTransId="{A895A064-4733-496A-A150-DD81293C8572}"/>
    <dgm:cxn modelId="{D2193F0C-0E8D-422E-8075-601F46C1966A}" srcId="{C71C261F-4E95-4153-B7F0-AD5B4EB59F64}" destId="{D4FD0B6A-2F44-40C7-93AA-4E27193AE683}" srcOrd="2" destOrd="0" parTransId="{8E8BFC71-F519-49E9-9FB8-BD48496FDCF1}" sibTransId="{A5E02252-F180-4454-A16C-C323A4BA0CC9}"/>
    <dgm:cxn modelId="{1707C298-0572-4105-873E-83309C7780AB}" type="presParOf" srcId="{A683C0F0-C961-4BF9-83B7-8250D57B50BE}" destId="{12A6776B-1E61-4C2A-B02B-79DD59331482}" srcOrd="0" destOrd="0" presId="urn:microsoft.com/office/officeart/2005/8/layout/hProcess9"/>
    <dgm:cxn modelId="{1FA05FF9-BC38-4695-9307-B83E1F58B362}" type="presParOf" srcId="{A683C0F0-C961-4BF9-83B7-8250D57B50BE}" destId="{ECBE7FAF-0B4D-499E-BBF9-F3D49516C741}" srcOrd="1" destOrd="0" presId="urn:microsoft.com/office/officeart/2005/8/layout/hProcess9"/>
    <dgm:cxn modelId="{67F1ADBB-C381-403C-8C0E-BFDDA617D121}" type="presParOf" srcId="{ECBE7FAF-0B4D-499E-BBF9-F3D49516C741}" destId="{2BE85A5A-89AB-43C0-8A1E-F6C56C05F04A}" srcOrd="0" destOrd="0" presId="urn:microsoft.com/office/officeart/2005/8/layout/hProcess9"/>
    <dgm:cxn modelId="{0827DC31-EEB4-460A-8344-3FB9381C4C80}" type="presParOf" srcId="{ECBE7FAF-0B4D-499E-BBF9-F3D49516C741}" destId="{2CAE8845-938C-4AA0-92B9-BD05792D26F4}" srcOrd="1" destOrd="0" presId="urn:microsoft.com/office/officeart/2005/8/layout/hProcess9"/>
    <dgm:cxn modelId="{371946D7-427B-4FA5-BCA4-511CCDBA7145}" type="presParOf" srcId="{ECBE7FAF-0B4D-499E-BBF9-F3D49516C741}" destId="{9572200B-627B-4CC3-B332-2B5D8EE4EB87}" srcOrd="2" destOrd="0" presId="urn:microsoft.com/office/officeart/2005/8/layout/hProcess9"/>
    <dgm:cxn modelId="{19544CA6-DAA4-420D-B263-C7C14EB8FAE9}" type="presParOf" srcId="{ECBE7FAF-0B4D-499E-BBF9-F3D49516C741}" destId="{9BACECE4-C9F6-44AF-BB95-D6C7C5D59BF0}" srcOrd="3" destOrd="0" presId="urn:microsoft.com/office/officeart/2005/8/layout/hProcess9"/>
    <dgm:cxn modelId="{B4DC4C07-12EE-44C4-AD38-133CF5AD34FA}" type="presParOf" srcId="{ECBE7FAF-0B4D-499E-BBF9-F3D49516C741}" destId="{8DD50A2A-E62E-40E7-BBFD-9874591C2B3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143A75-5CE5-FA45-9FE7-3098C0110377}" type="doc">
      <dgm:prSet loTypeId="urn:microsoft.com/office/officeart/2005/8/layout/matrix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B3B9D54-AE8A-F240-A4D7-F5B3FC6CF940}">
      <dgm:prSet phldrT="[文字]"/>
      <dgm:spPr/>
      <dgm:t>
        <a:bodyPr/>
        <a:lstStyle/>
        <a:p>
          <a:r>
            <a:rPr lang="zh-TW" altLang="en-US" dirty="0"/>
            <a:t>環境改變</a:t>
          </a:r>
          <a:endParaRPr lang="en-US" altLang="zh-TW" dirty="0"/>
        </a:p>
        <a:p>
          <a:r>
            <a:rPr lang="en-US" altLang="zh-TW" dirty="0"/>
            <a:t>53%</a:t>
          </a:r>
          <a:endParaRPr lang="zh-TW" altLang="en-US" dirty="0"/>
        </a:p>
      </dgm:t>
    </dgm:pt>
    <dgm:pt modelId="{322EFC9C-A901-7A45-9FAB-E3C2C23FEC64}" type="par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A1AD03DC-B55A-8E44-894D-DBBACF7593F8}" type="sibTrans" cxnId="{2D8BEDD3-9157-984D-9F16-48F6108774CA}">
      <dgm:prSet/>
      <dgm:spPr/>
      <dgm:t>
        <a:bodyPr/>
        <a:lstStyle/>
        <a:p>
          <a:endParaRPr lang="zh-TW" altLang="en-US"/>
        </a:p>
      </dgm:t>
    </dgm:pt>
    <dgm:pt modelId="{C7BD03A3-040C-EC47-BA00-953C32DFB9E3}">
      <dgm:prSet phldrT="[文字]"/>
      <dgm:spPr/>
      <dgm:t>
        <a:bodyPr/>
        <a:lstStyle/>
        <a:p>
          <a:r>
            <a:rPr lang="zh-TW" altLang="en-US" dirty="0"/>
            <a:t>影片</a:t>
          </a:r>
          <a:r>
            <a:rPr lang="en-US" altLang="zh-TW" dirty="0"/>
            <a:t>1</a:t>
          </a:r>
        </a:p>
        <a:p>
          <a:r>
            <a:rPr lang="zh-TW" altLang="en-US" dirty="0"/>
            <a:t>天之嬌子</a:t>
          </a:r>
        </a:p>
      </dgm:t>
    </dgm:pt>
    <dgm:pt modelId="{24F450FE-461D-784F-8D1F-64ECF21FEA96}" type="par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85F4CC58-9F97-AB4D-BA88-878C3B3A84B6}" type="sibTrans" cxnId="{2848FFE3-9ECA-0045-97C1-A8AB90F2B540}">
      <dgm:prSet/>
      <dgm:spPr/>
      <dgm:t>
        <a:bodyPr/>
        <a:lstStyle/>
        <a:p>
          <a:endParaRPr lang="zh-TW" altLang="en-US"/>
        </a:p>
      </dgm:t>
    </dgm:pt>
    <dgm:pt modelId="{BB472CFC-F16C-8840-A79F-A56D48A7392D}">
      <dgm:prSet phldrT="[文字]"/>
      <dgm:spPr/>
      <dgm:t>
        <a:bodyPr/>
        <a:lstStyle/>
        <a:p>
          <a:r>
            <a:rPr lang="zh-TW" altLang="en-US" dirty="0"/>
            <a:t>倖存者偏差</a:t>
          </a:r>
        </a:p>
      </dgm:t>
    </dgm:pt>
    <dgm:pt modelId="{81BD3BC2-040F-324B-A9AB-EFC6FD5EA526}" type="par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52CBB564-58CB-934B-82D6-321380360937}" type="sibTrans" cxnId="{045F8F54-9D7D-F444-A9D3-A9D5997FCEB3}">
      <dgm:prSet/>
      <dgm:spPr/>
      <dgm:t>
        <a:bodyPr/>
        <a:lstStyle/>
        <a:p>
          <a:endParaRPr lang="zh-TW" altLang="en-US"/>
        </a:p>
      </dgm:t>
    </dgm:pt>
    <dgm:pt modelId="{69432DA9-CA2D-E64A-AADE-BD8140B7529D}">
      <dgm:prSet phldrT="[文字]"/>
      <dgm:spPr/>
      <dgm:t>
        <a:bodyPr/>
        <a:lstStyle/>
        <a:p>
          <a:r>
            <a:rPr lang="zh-TW" altLang="en-US" dirty="0"/>
            <a:t>五個方法</a:t>
          </a:r>
        </a:p>
      </dgm:t>
    </dgm:pt>
    <dgm:pt modelId="{070921F5-526E-1C45-BB2F-C981E3ABCD5A}" type="par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8BCB9CF6-A24F-0B48-9D24-FBEDDE90247D}" type="sibTrans" cxnId="{BC87E887-FF7A-1246-BEF9-800C46556BD3}">
      <dgm:prSet/>
      <dgm:spPr/>
      <dgm:t>
        <a:bodyPr/>
        <a:lstStyle/>
        <a:p>
          <a:endParaRPr lang="zh-TW" altLang="en-US"/>
        </a:p>
      </dgm:t>
    </dgm:pt>
    <dgm:pt modelId="{65948B6E-8223-984A-B221-87F1E2E346FD}" type="pres">
      <dgm:prSet presAssocID="{4D143A75-5CE5-FA45-9FE7-3098C01103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DEA97E-EA28-6746-A6DC-6C4A01EC70F5}" type="pres">
      <dgm:prSet presAssocID="{4D143A75-5CE5-FA45-9FE7-3098C0110377}" presName="axisShape" presStyleLbl="bgShp" presStyleIdx="0" presStyleCnt="1"/>
      <dgm:spPr/>
    </dgm:pt>
    <dgm:pt modelId="{1E6FFDB4-706C-8844-87EF-E6E72E82FA76}" type="pres">
      <dgm:prSet presAssocID="{4D143A75-5CE5-FA45-9FE7-3098C011037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608398-B07C-9F42-87E4-EF9A1CE5E463}" type="pres">
      <dgm:prSet presAssocID="{4D143A75-5CE5-FA45-9FE7-3098C011037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AD2DA6-BBF3-EF4F-979A-2EBAD7953749}" type="pres">
      <dgm:prSet presAssocID="{4D143A75-5CE5-FA45-9FE7-3098C011037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0423B5-5E6A-D345-B82A-1B48DA64C1FA}" type="pres">
      <dgm:prSet presAssocID="{4D143A75-5CE5-FA45-9FE7-3098C011037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D8BEDD3-9157-984D-9F16-48F6108774CA}" srcId="{4D143A75-5CE5-FA45-9FE7-3098C0110377}" destId="{9B3B9D54-AE8A-F240-A4D7-F5B3FC6CF940}" srcOrd="0" destOrd="0" parTransId="{322EFC9C-A901-7A45-9FAB-E3C2C23FEC64}" sibTransId="{A1AD03DC-B55A-8E44-894D-DBBACF7593F8}"/>
    <dgm:cxn modelId="{A68B83FB-6D27-FA40-95F9-6B2CEFAF5E19}" type="presOf" srcId="{BB472CFC-F16C-8840-A79F-A56D48A7392D}" destId="{62AD2DA6-BBF3-EF4F-979A-2EBAD7953749}" srcOrd="0" destOrd="0" presId="urn:microsoft.com/office/officeart/2005/8/layout/matrix2"/>
    <dgm:cxn modelId="{2848FFE3-9ECA-0045-97C1-A8AB90F2B540}" srcId="{4D143A75-5CE5-FA45-9FE7-3098C0110377}" destId="{C7BD03A3-040C-EC47-BA00-953C32DFB9E3}" srcOrd="1" destOrd="0" parTransId="{24F450FE-461D-784F-8D1F-64ECF21FEA96}" sibTransId="{85F4CC58-9F97-AB4D-BA88-878C3B3A84B6}"/>
    <dgm:cxn modelId="{4BED5BD4-38EB-9347-BEF6-759A14CCFBBC}" type="presOf" srcId="{69432DA9-CA2D-E64A-AADE-BD8140B7529D}" destId="{2C0423B5-5E6A-D345-B82A-1B48DA64C1FA}" srcOrd="0" destOrd="0" presId="urn:microsoft.com/office/officeart/2005/8/layout/matrix2"/>
    <dgm:cxn modelId="{BC87E887-FF7A-1246-BEF9-800C46556BD3}" srcId="{4D143A75-5CE5-FA45-9FE7-3098C0110377}" destId="{69432DA9-CA2D-E64A-AADE-BD8140B7529D}" srcOrd="3" destOrd="0" parTransId="{070921F5-526E-1C45-BB2F-C981E3ABCD5A}" sibTransId="{8BCB9CF6-A24F-0B48-9D24-FBEDDE90247D}"/>
    <dgm:cxn modelId="{9BA96F60-6A42-F74B-B695-BD97A226E6B6}" type="presOf" srcId="{4D143A75-5CE5-FA45-9FE7-3098C0110377}" destId="{65948B6E-8223-984A-B221-87F1E2E346FD}" srcOrd="0" destOrd="0" presId="urn:microsoft.com/office/officeart/2005/8/layout/matrix2"/>
    <dgm:cxn modelId="{E1B1AF7A-B345-E748-AFAE-E7036C44ACEB}" type="presOf" srcId="{C7BD03A3-040C-EC47-BA00-953C32DFB9E3}" destId="{D5608398-B07C-9F42-87E4-EF9A1CE5E463}" srcOrd="0" destOrd="0" presId="urn:microsoft.com/office/officeart/2005/8/layout/matrix2"/>
    <dgm:cxn modelId="{045F8F54-9D7D-F444-A9D3-A9D5997FCEB3}" srcId="{4D143A75-5CE5-FA45-9FE7-3098C0110377}" destId="{BB472CFC-F16C-8840-A79F-A56D48A7392D}" srcOrd="2" destOrd="0" parTransId="{81BD3BC2-040F-324B-A9AB-EFC6FD5EA526}" sibTransId="{52CBB564-58CB-934B-82D6-321380360937}"/>
    <dgm:cxn modelId="{2A7352AE-B278-764B-A87C-E4AC67CA4C8A}" type="presOf" srcId="{9B3B9D54-AE8A-F240-A4D7-F5B3FC6CF940}" destId="{1E6FFDB4-706C-8844-87EF-E6E72E82FA76}" srcOrd="0" destOrd="0" presId="urn:microsoft.com/office/officeart/2005/8/layout/matrix2"/>
    <dgm:cxn modelId="{0C44D230-34D4-8947-B217-D867C324229D}" type="presParOf" srcId="{65948B6E-8223-984A-B221-87F1E2E346FD}" destId="{62DEA97E-EA28-6746-A6DC-6C4A01EC70F5}" srcOrd="0" destOrd="0" presId="urn:microsoft.com/office/officeart/2005/8/layout/matrix2"/>
    <dgm:cxn modelId="{2F91EA1B-268A-EC4D-AE70-D19D0CAFE781}" type="presParOf" srcId="{65948B6E-8223-984A-B221-87F1E2E346FD}" destId="{1E6FFDB4-706C-8844-87EF-E6E72E82FA76}" srcOrd="1" destOrd="0" presId="urn:microsoft.com/office/officeart/2005/8/layout/matrix2"/>
    <dgm:cxn modelId="{CF2F7981-6BD8-F842-9C7D-3D8DC1BD3A01}" type="presParOf" srcId="{65948B6E-8223-984A-B221-87F1E2E346FD}" destId="{D5608398-B07C-9F42-87E4-EF9A1CE5E463}" srcOrd="2" destOrd="0" presId="urn:microsoft.com/office/officeart/2005/8/layout/matrix2"/>
    <dgm:cxn modelId="{95101339-ED34-5B43-B0EB-96514C13C640}" type="presParOf" srcId="{65948B6E-8223-984A-B221-87F1E2E346FD}" destId="{62AD2DA6-BBF3-EF4F-979A-2EBAD7953749}" srcOrd="3" destOrd="0" presId="urn:microsoft.com/office/officeart/2005/8/layout/matrix2"/>
    <dgm:cxn modelId="{E846FF07-63D8-D149-8B82-59E4EBB35C90}" type="presParOf" srcId="{65948B6E-8223-984A-B221-87F1E2E346FD}" destId="{2C0423B5-5E6A-D345-B82A-1B48DA64C1FA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5BCB-80C5-8949-B8FB-C59F7D34E777}">
      <dsp:nvSpPr>
        <dsp:cNvPr id="0" name=""/>
        <dsp:cNvSpPr/>
      </dsp:nvSpPr>
      <dsp:spPr>
        <a:xfrm>
          <a:off x="2018367" y="418201"/>
          <a:ext cx="2395522" cy="2395522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A2387-D658-BC4D-87D6-D73D231F4772}">
      <dsp:nvSpPr>
        <dsp:cNvPr id="0" name=""/>
        <dsp:cNvSpPr/>
      </dsp:nvSpPr>
      <dsp:spPr>
        <a:xfrm>
          <a:off x="2116344" y="486162"/>
          <a:ext cx="2395522" cy="2395522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F9AA9-9338-F942-A4E1-A344822FAF87}">
      <dsp:nvSpPr>
        <dsp:cNvPr id="0" name=""/>
        <dsp:cNvSpPr/>
      </dsp:nvSpPr>
      <dsp:spPr>
        <a:xfrm>
          <a:off x="2018367" y="418201"/>
          <a:ext cx="2395522" cy="2395522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55F51-BA64-E747-949F-2A61B5CA69F9}">
      <dsp:nvSpPr>
        <dsp:cNvPr id="0" name=""/>
        <dsp:cNvSpPr/>
      </dsp:nvSpPr>
      <dsp:spPr>
        <a:xfrm>
          <a:off x="2664430" y="1064264"/>
          <a:ext cx="1103396" cy="1103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solidFill>
                <a:srgbClr val="FF0000"/>
              </a:solidFill>
            </a:rPr>
            <a:t>升學</a:t>
          </a:r>
        </a:p>
      </dsp:txBody>
      <dsp:txXfrm>
        <a:off x="2826019" y="1225853"/>
        <a:ext cx="780218" cy="780218"/>
      </dsp:txXfrm>
    </dsp:sp>
    <dsp:sp modelId="{5EAAC2F1-330C-C346-ACFA-8E006BE24DCF}">
      <dsp:nvSpPr>
        <dsp:cNvPr id="0" name=""/>
        <dsp:cNvSpPr/>
      </dsp:nvSpPr>
      <dsp:spPr>
        <a:xfrm>
          <a:off x="2717103" y="-57130"/>
          <a:ext cx="998050" cy="1006276"/>
        </a:xfrm>
        <a:prstGeom prst="ellipse">
          <a:avLst/>
        </a:prstGeom>
        <a:solidFill>
          <a:srgbClr val="FFFF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rgbClr val="FF0000"/>
              </a:solidFill>
            </a:rPr>
            <a:t>一堂學習的課</a:t>
          </a:r>
        </a:p>
      </dsp:txBody>
      <dsp:txXfrm>
        <a:off x="2863264" y="90236"/>
        <a:ext cx="705728" cy="711544"/>
      </dsp:txXfrm>
    </dsp:sp>
    <dsp:sp modelId="{44390403-9985-2040-91B4-F84BB4A464BC}">
      <dsp:nvSpPr>
        <dsp:cNvPr id="0" name=""/>
        <dsp:cNvSpPr/>
      </dsp:nvSpPr>
      <dsp:spPr>
        <a:xfrm>
          <a:off x="3736266" y="1732779"/>
          <a:ext cx="986148" cy="936322"/>
        </a:xfrm>
        <a:prstGeom prst="ellipse">
          <a:avLst/>
        </a:prstGeom>
        <a:solidFill>
          <a:srgbClr val="00B0F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solidFill>
                <a:srgbClr val="FF0000"/>
              </a:solidFill>
            </a:rPr>
            <a:t>最終場</a:t>
          </a:r>
        </a:p>
      </dsp:txBody>
      <dsp:txXfrm>
        <a:off x="3880684" y="1869900"/>
        <a:ext cx="697312" cy="662080"/>
      </dsp:txXfrm>
    </dsp:sp>
    <dsp:sp modelId="{CA09F3C4-2ED9-DE4E-B1D6-617C133974A7}">
      <dsp:nvSpPr>
        <dsp:cNvPr id="0" name=""/>
        <dsp:cNvSpPr/>
      </dsp:nvSpPr>
      <dsp:spPr>
        <a:xfrm>
          <a:off x="1724819" y="1686286"/>
          <a:ext cx="956195" cy="1029308"/>
        </a:xfrm>
        <a:prstGeom prst="ellipse">
          <a:avLst/>
        </a:prstGeom>
        <a:solidFill>
          <a:srgbClr val="7030A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dirty="0">
              <a:solidFill>
                <a:srgbClr val="FF0000"/>
              </a:solidFill>
            </a:rPr>
            <a:t>衝刺</a:t>
          </a:r>
        </a:p>
      </dsp:txBody>
      <dsp:txXfrm>
        <a:off x="1864851" y="1837025"/>
        <a:ext cx="676131" cy="727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A97E-EA28-6746-A6DC-6C4A01EC70F5}">
      <dsp:nvSpPr>
        <dsp:cNvPr id="0" name=""/>
        <dsp:cNvSpPr/>
      </dsp:nvSpPr>
      <dsp:spPr>
        <a:xfrm>
          <a:off x="770869" y="0"/>
          <a:ext cx="2689644" cy="26896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FDB4-706C-8844-87EF-E6E72E82FA76}">
      <dsp:nvSpPr>
        <dsp:cNvPr id="0" name=""/>
        <dsp:cNvSpPr/>
      </dsp:nvSpPr>
      <dsp:spPr>
        <a:xfrm>
          <a:off x="945695" y="174826"/>
          <a:ext cx="1075857" cy="107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/>
            <a:t>53%</a:t>
          </a:r>
          <a:endParaRPr lang="zh-TW" altLang="en-US" sz="2100" kern="1200" dirty="0"/>
        </a:p>
      </dsp:txBody>
      <dsp:txXfrm>
        <a:off x="998214" y="227345"/>
        <a:ext cx="970819" cy="970819"/>
      </dsp:txXfrm>
    </dsp:sp>
    <dsp:sp modelId="{D5608398-B07C-9F42-87E4-EF9A1CE5E463}">
      <dsp:nvSpPr>
        <dsp:cNvPr id="0" name=""/>
        <dsp:cNvSpPr/>
      </dsp:nvSpPr>
      <dsp:spPr>
        <a:xfrm>
          <a:off x="2209828" y="174826"/>
          <a:ext cx="1075857" cy="107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/>
            <a:t>影片</a:t>
          </a:r>
          <a:r>
            <a:rPr lang="en-US" altLang="zh-TW" sz="2100" kern="1200" dirty="0"/>
            <a:t>1</a:t>
          </a:r>
          <a:endParaRPr lang="zh-TW" altLang="en-US" sz="2100" kern="1200" dirty="0"/>
        </a:p>
      </dsp:txBody>
      <dsp:txXfrm>
        <a:off x="2262347" y="227345"/>
        <a:ext cx="970819" cy="970819"/>
      </dsp:txXfrm>
    </dsp:sp>
    <dsp:sp modelId="{62AD2DA6-BBF3-EF4F-979A-2EBAD7953749}">
      <dsp:nvSpPr>
        <dsp:cNvPr id="0" name=""/>
        <dsp:cNvSpPr/>
      </dsp:nvSpPr>
      <dsp:spPr>
        <a:xfrm>
          <a:off x="945695" y="1438959"/>
          <a:ext cx="1075857" cy="107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/>
            <a:t>倖存者偏差</a:t>
          </a:r>
        </a:p>
      </dsp:txBody>
      <dsp:txXfrm>
        <a:off x="998214" y="1491478"/>
        <a:ext cx="970819" cy="970819"/>
      </dsp:txXfrm>
    </dsp:sp>
    <dsp:sp modelId="{2C0423B5-5E6A-D345-B82A-1B48DA64C1FA}">
      <dsp:nvSpPr>
        <dsp:cNvPr id="0" name=""/>
        <dsp:cNvSpPr/>
      </dsp:nvSpPr>
      <dsp:spPr>
        <a:xfrm>
          <a:off x="2209828" y="1438959"/>
          <a:ext cx="1075857" cy="107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/>
            <a:t>五個方法</a:t>
          </a:r>
        </a:p>
      </dsp:txBody>
      <dsp:txXfrm>
        <a:off x="2262347" y="1491478"/>
        <a:ext cx="970819" cy="970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A97E-EA28-6746-A6DC-6C4A01EC70F5}">
      <dsp:nvSpPr>
        <dsp:cNvPr id="0" name=""/>
        <dsp:cNvSpPr/>
      </dsp:nvSpPr>
      <dsp:spPr>
        <a:xfrm>
          <a:off x="537708" y="0"/>
          <a:ext cx="2952328" cy="29523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FDB4-706C-8844-87EF-E6E72E82FA76}">
      <dsp:nvSpPr>
        <dsp:cNvPr id="0" name=""/>
        <dsp:cNvSpPr/>
      </dsp:nvSpPr>
      <dsp:spPr>
        <a:xfrm>
          <a:off x="729609" y="191901"/>
          <a:ext cx="1180931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/>
            <a:t>9%</a:t>
          </a:r>
          <a:endParaRPr lang="zh-TW" altLang="en-US" sz="1800" kern="1200" dirty="0"/>
        </a:p>
      </dsp:txBody>
      <dsp:txXfrm>
        <a:off x="787257" y="249549"/>
        <a:ext cx="1065635" cy="1065635"/>
      </dsp:txXfrm>
    </dsp:sp>
    <dsp:sp modelId="{D5608398-B07C-9F42-87E4-EF9A1CE5E463}">
      <dsp:nvSpPr>
        <dsp:cNvPr id="0" name=""/>
        <dsp:cNvSpPr/>
      </dsp:nvSpPr>
      <dsp:spPr>
        <a:xfrm>
          <a:off x="2117203" y="191901"/>
          <a:ext cx="1180931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影片</a:t>
          </a:r>
          <a:r>
            <a:rPr lang="en-US" altLang="zh-TW" sz="1800" kern="1200" dirty="0"/>
            <a:t>2</a:t>
          </a:r>
          <a:endParaRPr lang="zh-TW" altLang="en-US" sz="1800" kern="1200" dirty="0"/>
        </a:p>
      </dsp:txBody>
      <dsp:txXfrm>
        <a:off x="2174851" y="249549"/>
        <a:ext cx="1065635" cy="1065635"/>
      </dsp:txXfrm>
    </dsp:sp>
    <dsp:sp modelId="{62AD2DA6-BBF3-EF4F-979A-2EBAD7953749}">
      <dsp:nvSpPr>
        <dsp:cNvPr id="0" name=""/>
        <dsp:cNvSpPr/>
      </dsp:nvSpPr>
      <dsp:spPr>
        <a:xfrm>
          <a:off x="729609" y="1579495"/>
          <a:ext cx="1180931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/>
            <a:t>second spectrum</a:t>
          </a:r>
          <a:endParaRPr lang="zh-TW" altLang="en-US" sz="1800" kern="1200" dirty="0"/>
        </a:p>
      </dsp:txBody>
      <dsp:txXfrm>
        <a:off x="787257" y="1637143"/>
        <a:ext cx="1065635" cy="1065635"/>
      </dsp:txXfrm>
    </dsp:sp>
    <dsp:sp modelId="{2C0423B5-5E6A-D345-B82A-1B48DA64C1FA}">
      <dsp:nvSpPr>
        <dsp:cNvPr id="0" name=""/>
        <dsp:cNvSpPr/>
      </dsp:nvSpPr>
      <dsp:spPr>
        <a:xfrm>
          <a:off x="2117203" y="1579495"/>
          <a:ext cx="1180931" cy="118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四個方法</a:t>
          </a:r>
        </a:p>
      </dsp:txBody>
      <dsp:txXfrm>
        <a:off x="2174851" y="1637143"/>
        <a:ext cx="1065635" cy="1065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A97E-EA28-6746-A6DC-6C4A01EC70F5}">
      <dsp:nvSpPr>
        <dsp:cNvPr id="0" name=""/>
        <dsp:cNvSpPr/>
      </dsp:nvSpPr>
      <dsp:spPr>
        <a:xfrm>
          <a:off x="513173" y="0"/>
          <a:ext cx="2759568" cy="27595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FDB4-706C-8844-87EF-E6E72E82FA76}">
      <dsp:nvSpPr>
        <dsp:cNvPr id="0" name=""/>
        <dsp:cNvSpPr/>
      </dsp:nvSpPr>
      <dsp:spPr>
        <a:xfrm>
          <a:off x="692545" y="179371"/>
          <a:ext cx="1103827" cy="110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/>
            <a:t>5X5</a:t>
          </a:r>
          <a:endParaRPr lang="zh-TW" altLang="en-US" sz="1900" kern="1200" dirty="0"/>
        </a:p>
      </dsp:txBody>
      <dsp:txXfrm>
        <a:off x="746429" y="233255"/>
        <a:ext cx="996059" cy="996059"/>
      </dsp:txXfrm>
    </dsp:sp>
    <dsp:sp modelId="{D5608398-B07C-9F42-87E4-EF9A1CE5E463}">
      <dsp:nvSpPr>
        <dsp:cNvPr id="0" name=""/>
        <dsp:cNvSpPr/>
      </dsp:nvSpPr>
      <dsp:spPr>
        <a:xfrm>
          <a:off x="1989542" y="179371"/>
          <a:ext cx="1103827" cy="110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影片</a:t>
          </a:r>
          <a:r>
            <a:rPr lang="en-US" altLang="zh-TW" sz="1900" kern="1200" dirty="0"/>
            <a:t>3</a:t>
          </a:r>
          <a:endParaRPr lang="zh-TW" altLang="en-US" sz="1900" kern="1200" dirty="0"/>
        </a:p>
      </dsp:txBody>
      <dsp:txXfrm>
        <a:off x="2043426" y="233255"/>
        <a:ext cx="996059" cy="996059"/>
      </dsp:txXfrm>
    </dsp:sp>
    <dsp:sp modelId="{62AD2DA6-BBF3-EF4F-979A-2EBAD7953749}">
      <dsp:nvSpPr>
        <dsp:cNvPr id="0" name=""/>
        <dsp:cNvSpPr/>
      </dsp:nvSpPr>
      <dsp:spPr>
        <a:xfrm>
          <a:off x="692545" y="1476368"/>
          <a:ext cx="1103827" cy="110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>
              <a:uFillTx/>
            </a:rPr>
            <a:t>Pose Method</a:t>
          </a:r>
          <a:endParaRPr lang="zh-TW" altLang="en-US" sz="1900" kern="1200" dirty="0"/>
        </a:p>
      </dsp:txBody>
      <dsp:txXfrm>
        <a:off x="746429" y="1530252"/>
        <a:ext cx="996059" cy="996059"/>
      </dsp:txXfrm>
    </dsp:sp>
    <dsp:sp modelId="{2C0423B5-5E6A-D345-B82A-1B48DA64C1FA}">
      <dsp:nvSpPr>
        <dsp:cNvPr id="0" name=""/>
        <dsp:cNvSpPr/>
      </dsp:nvSpPr>
      <dsp:spPr>
        <a:xfrm>
          <a:off x="1989542" y="1476368"/>
          <a:ext cx="1103827" cy="110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/>
            <a:t>40</a:t>
          </a:r>
          <a:r>
            <a:rPr lang="zh-TW" altLang="en-US" sz="1900" kern="1200" dirty="0"/>
            <a:t>分鐘秘笈</a:t>
          </a:r>
        </a:p>
      </dsp:txBody>
      <dsp:txXfrm>
        <a:off x="2043426" y="1530252"/>
        <a:ext cx="996059" cy="996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6776B-1E61-4C2A-B02B-79DD59331482}">
      <dsp:nvSpPr>
        <dsp:cNvPr id="0" name=""/>
        <dsp:cNvSpPr/>
      </dsp:nvSpPr>
      <dsp:spPr>
        <a:xfrm>
          <a:off x="594359" y="0"/>
          <a:ext cx="673608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85A5A-89AB-43C0-8A1E-F6C56C05F04A}">
      <dsp:nvSpPr>
        <dsp:cNvPr id="0" name=""/>
        <dsp:cNvSpPr/>
      </dsp:nvSpPr>
      <dsp:spPr>
        <a:xfrm>
          <a:off x="0" y="1234440"/>
          <a:ext cx="237744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/>
            <a:t>B</a:t>
          </a:r>
          <a:endParaRPr lang="zh-TW" altLang="en-US" sz="6500" kern="1200" dirty="0"/>
        </a:p>
      </dsp:txBody>
      <dsp:txXfrm>
        <a:off x="80347" y="1314787"/>
        <a:ext cx="2216746" cy="1485226"/>
      </dsp:txXfrm>
    </dsp:sp>
    <dsp:sp modelId="{9572200B-627B-4CC3-B332-2B5D8EE4EB87}">
      <dsp:nvSpPr>
        <dsp:cNvPr id="0" name=""/>
        <dsp:cNvSpPr/>
      </dsp:nvSpPr>
      <dsp:spPr>
        <a:xfrm>
          <a:off x="2773679" y="1234440"/>
          <a:ext cx="237744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/>
            <a:t>A</a:t>
          </a:r>
          <a:endParaRPr lang="zh-TW" altLang="en-US" sz="6500" kern="1200" dirty="0"/>
        </a:p>
      </dsp:txBody>
      <dsp:txXfrm>
        <a:off x="2854026" y="1314787"/>
        <a:ext cx="2216746" cy="1485226"/>
      </dsp:txXfrm>
    </dsp:sp>
    <dsp:sp modelId="{8DD50A2A-E62E-40E7-BBFD-9874591C2B3B}">
      <dsp:nvSpPr>
        <dsp:cNvPr id="0" name=""/>
        <dsp:cNvSpPr/>
      </dsp:nvSpPr>
      <dsp:spPr>
        <a:xfrm>
          <a:off x="5547360" y="1234440"/>
          <a:ext cx="2377440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/>
            <a:t>A++</a:t>
          </a:r>
          <a:endParaRPr lang="zh-TW" altLang="en-US" sz="6500" kern="1200" dirty="0"/>
        </a:p>
      </dsp:txBody>
      <dsp:txXfrm>
        <a:off x="5627707" y="1314787"/>
        <a:ext cx="2216746" cy="14852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EA97E-EA28-6746-A6DC-6C4A01EC70F5}">
      <dsp:nvSpPr>
        <dsp:cNvPr id="0" name=""/>
        <dsp:cNvSpPr/>
      </dsp:nvSpPr>
      <dsp:spPr>
        <a:xfrm>
          <a:off x="835781" y="0"/>
          <a:ext cx="5224114" cy="522411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FFDB4-706C-8844-87EF-E6E72E82FA76}">
      <dsp:nvSpPr>
        <dsp:cNvPr id="0" name=""/>
        <dsp:cNvSpPr/>
      </dsp:nvSpPr>
      <dsp:spPr>
        <a:xfrm>
          <a:off x="1175348" y="339567"/>
          <a:ext cx="2089645" cy="20896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環境改變</a:t>
          </a:r>
          <a:endParaRPr lang="en-US" altLang="zh-TW" sz="320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/>
            <a:t>53%</a:t>
          </a:r>
          <a:endParaRPr lang="zh-TW" altLang="en-US" sz="3200" kern="1200" dirty="0"/>
        </a:p>
      </dsp:txBody>
      <dsp:txXfrm>
        <a:off x="1277356" y="441575"/>
        <a:ext cx="1885629" cy="1885629"/>
      </dsp:txXfrm>
    </dsp:sp>
    <dsp:sp modelId="{D5608398-B07C-9F42-87E4-EF9A1CE5E463}">
      <dsp:nvSpPr>
        <dsp:cNvPr id="0" name=""/>
        <dsp:cNvSpPr/>
      </dsp:nvSpPr>
      <dsp:spPr>
        <a:xfrm>
          <a:off x="3630682" y="339567"/>
          <a:ext cx="2089645" cy="2089645"/>
        </a:xfrm>
        <a:prstGeom prst="roundRect">
          <a:avLst/>
        </a:prstGeom>
        <a:solidFill>
          <a:schemeClr val="accent4">
            <a:hueOff val="3137771"/>
            <a:satOff val="-7759"/>
            <a:lumOff val="-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影片</a:t>
          </a:r>
          <a:r>
            <a:rPr lang="en-US" altLang="zh-TW" sz="3200" kern="1200" dirty="0"/>
            <a:t>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天之嬌子</a:t>
          </a:r>
        </a:p>
      </dsp:txBody>
      <dsp:txXfrm>
        <a:off x="3732690" y="441575"/>
        <a:ext cx="1885629" cy="1885629"/>
      </dsp:txXfrm>
    </dsp:sp>
    <dsp:sp modelId="{62AD2DA6-BBF3-EF4F-979A-2EBAD7953749}">
      <dsp:nvSpPr>
        <dsp:cNvPr id="0" name=""/>
        <dsp:cNvSpPr/>
      </dsp:nvSpPr>
      <dsp:spPr>
        <a:xfrm>
          <a:off x="1175348" y="2794900"/>
          <a:ext cx="2089645" cy="2089645"/>
        </a:xfrm>
        <a:prstGeom prst="roundRect">
          <a:avLst/>
        </a:prstGeom>
        <a:solidFill>
          <a:schemeClr val="accent4">
            <a:hueOff val="6275542"/>
            <a:satOff val="-15517"/>
            <a:lumOff val="-823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倖存者偏差</a:t>
          </a:r>
        </a:p>
      </dsp:txBody>
      <dsp:txXfrm>
        <a:off x="1277356" y="2896908"/>
        <a:ext cx="1885629" cy="1885629"/>
      </dsp:txXfrm>
    </dsp:sp>
    <dsp:sp modelId="{2C0423B5-5E6A-D345-B82A-1B48DA64C1FA}">
      <dsp:nvSpPr>
        <dsp:cNvPr id="0" name=""/>
        <dsp:cNvSpPr/>
      </dsp:nvSpPr>
      <dsp:spPr>
        <a:xfrm>
          <a:off x="3630682" y="2794900"/>
          <a:ext cx="2089645" cy="2089645"/>
        </a:xfrm>
        <a:prstGeom prst="roundRect">
          <a:avLst/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/>
            <a:t>五個方法</a:t>
          </a:r>
        </a:p>
      </dsp:txBody>
      <dsp:txXfrm>
        <a:off x="3732690" y="2896908"/>
        <a:ext cx="1885629" cy="1885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  <a:latin typeface="Arial Narrow" pitchFamily="34" charset="0"/>
                <a:ea typeface="微軟正黑體" pitchFamily="34" charset="-120"/>
              </a:defRPr>
            </a:lvl1pPr>
          </a:lstStyle>
          <a:p>
            <a:pPr>
              <a:defRPr>
                <a:uFillTx/>
              </a:defRPr>
            </a:pPr>
            <a:endParaRPr lang="en-US" altLang="zh-TW">
              <a:uFillTx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Arial Narrow" pitchFamily="34" charset="0"/>
                <a:ea typeface="微軟正黑體" pitchFamily="34" charset="-120"/>
              </a:defRPr>
            </a:lvl1pPr>
          </a:lstStyle>
          <a:p>
            <a:pPr>
              <a:defRPr>
                <a:uFillTx/>
              </a:defRPr>
            </a:pPr>
            <a:fld id="{EA24FC8B-73AE-414A-AE91-4B8539F3A3DE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en-US" altLang="zh-TW">
              <a:uFillTx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  <a:latin typeface="Arial Narrow" pitchFamily="34" charset="0"/>
                <a:ea typeface="微軟正黑體" pitchFamily="34" charset="-120"/>
              </a:defRPr>
            </a:lvl1pPr>
          </a:lstStyle>
          <a:p>
            <a:pPr>
              <a:defRPr>
                <a:uFillTx/>
              </a:defRPr>
            </a:pPr>
            <a:endParaRPr lang="en-US" altLang="zh-TW">
              <a:uFillTx/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Arial Narrow" pitchFamily="34" charset="0"/>
                <a:ea typeface="微軟正黑體" pitchFamily="34" charset="-120"/>
              </a:defRPr>
            </a:lvl1pPr>
          </a:lstStyle>
          <a:p>
            <a:pPr>
              <a:defRPr>
                <a:uFillTx/>
              </a:defRPr>
            </a:pPr>
            <a:fld id="{7FD95611-6076-43FA-9E86-241912CEA330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 altLang="zh-TW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fld id="{528743A7-BAD8-492B-8319-38E47D47A308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>
              <a:uFillTx/>
            </a:endParaRPr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>
                <a:uFillTx/>
              </a:rPr>
              <a:t>按一下以編輯母片文字樣式</a:t>
            </a:r>
          </a:p>
          <a:p>
            <a:pPr lvl="1"/>
            <a:r>
              <a:rPr lang="zh-TW" altLang="en-US" noProof="0">
                <a:uFillTx/>
              </a:rPr>
              <a:t>第二層</a:t>
            </a:r>
          </a:p>
          <a:p>
            <a:pPr lvl="2"/>
            <a:r>
              <a:rPr lang="zh-TW" altLang="en-US" noProof="0">
                <a:uFillTx/>
              </a:rPr>
              <a:t>第三層</a:t>
            </a:r>
          </a:p>
          <a:p>
            <a:pPr lvl="3"/>
            <a:r>
              <a:rPr lang="zh-TW" altLang="en-US" noProof="0">
                <a:uFillTx/>
              </a:rPr>
              <a:t>第四層</a:t>
            </a:r>
          </a:p>
          <a:p>
            <a:pPr lvl="4"/>
            <a:r>
              <a:rPr lang="zh-TW" altLang="en-US" noProof="0">
                <a:uFillTx/>
              </a:rPr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fld id="{0AF8D16C-0BE5-485B-A60A-F30E4F47B820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AF8D16C-0BE5-485B-A60A-F30E4F47B820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16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484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uFillTx/>
                <a:latin typeface="Arial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011FE3-1648-434A-B8BB-B13DC6558742}" type="slidenum">
              <a:rPr kumimoji="0" lang="en-US" altLang="zh-TW" smtClean="0">
                <a:uFillTx/>
                <a:latin typeface="Calibri" pitchFamily="34" charset="0"/>
                <a:ea typeface="新細明體" pitchFamily="18" charset="-12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0" lang="en-US" altLang="zh-TW">
              <a:uFillTx/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zh-TW" altLang="en-US">
                <a:uFillTx/>
              </a:rPr>
              <a:t>按一下以編輯母片副標題樣式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DEC426B-5602-4259-9F67-40E7CD658DF3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C7960BA-5703-4431-8193-8B65BF08E389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4BA448C-5B41-4AFF-84E7-4B54AE523442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C13193-389B-4AD1-967C-083F8C13E9EF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E5E1C0C-0E78-470F-83BC-738084F5AD7E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82669F6-4089-41D7-8BBF-96EEA593FBA9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1079-1AFE-44D6-95B4-BC4E6B5C0097}" type="datetimeFigureOut">
              <a:rPr lang="zh-TW" altLang="en-US" smtClean="0">
                <a:uFillTx/>
              </a:r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9D15-C4BF-444C-A480-C407F76FCD43}" type="slidenum">
              <a:rPr lang="zh-TW" altLang="en-US" smtClean="0">
                <a:uFillTx/>
              </a:r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zh-TW" altLang="en-US">
                <a:uFillTx/>
              </a:rPr>
              <a:t>按一下以編輯母片副標題樣式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41C5176-982C-4BD2-B1EE-A2AD72C3E220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7FA283C-BAA0-4C41-BDBC-9D318F451050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877C722-D90C-4D42-A02A-C2F9E4EE5CBD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766F68F-B594-4E9D-B43D-9D4FA352E515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9A2C27D-F37A-4A12-B2DC-7E1A45A63D80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9532C01-73AC-4688-A925-7D9C4B06D05F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>
                <a:uFillTx/>
              </a:defRPr>
            </a:lvl5pPr>
            <a:lvl6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6pPr>
            <a:lvl7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7pPr>
            <a:lvl8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8pPr>
            <a:lvl9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>
                <a:uFillTx/>
              </a:defRPr>
            </a:lvl6pPr>
            <a:lvl7pPr>
              <a:buClr>
                <a:schemeClr val="tx2"/>
              </a:buClr>
              <a:defRPr>
                <a:uFillTx/>
              </a:defRPr>
            </a:lvl7pPr>
            <a:lvl8pPr>
              <a:buClr>
                <a:schemeClr val="tx2"/>
              </a:buClr>
              <a:defRPr>
                <a:uFillTx/>
              </a:defRPr>
            </a:lvl8pPr>
            <a:lvl9pPr>
              <a:buClr>
                <a:schemeClr val="tx2"/>
              </a:buClr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F7E2D5F-AB5B-4B68-9604-8CCBB4E2FE60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B8AC64F-6407-48EB-9D24-60334B1C73E3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>
                <a:uFillTx/>
              </a:defRPr>
            </a:lvl6pPr>
            <a:lvl7pPr>
              <a:buClr>
                <a:schemeClr val="tx2"/>
              </a:buClr>
              <a:defRPr>
                <a:uFillTx/>
              </a:defRPr>
            </a:lvl7pPr>
            <a:lvl8pPr>
              <a:buClr>
                <a:schemeClr val="tx2"/>
              </a:buClr>
              <a:defRPr>
                <a:uFillTx/>
              </a:defRPr>
            </a:lvl8pPr>
            <a:lvl9pPr>
              <a:buClr>
                <a:schemeClr val="tx2"/>
              </a:buClr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>
                <a:uFillTx/>
              </a:defRPr>
            </a:lvl6pPr>
            <a:lvl7pPr>
              <a:buClr>
                <a:schemeClr val="tx2"/>
              </a:buClr>
              <a:defRPr>
                <a:uFillTx/>
              </a:defRPr>
            </a:lvl7pPr>
            <a:lvl8pPr>
              <a:buClr>
                <a:schemeClr val="tx2"/>
              </a:buClr>
              <a:defRPr>
                <a:uFillTx/>
              </a:defRPr>
            </a:lvl8pPr>
            <a:lvl9pPr>
              <a:buClr>
                <a:schemeClr val="tx2"/>
              </a:buClr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67051F-FFC2-44B9-8D6F-73358EC41F91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BCAF12C-E644-4D20-95A0-117683F6C282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E7F8977-E9AE-4F7A-A600-958E0F0D3C19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44BD863-EE76-4003-915A-AD6827DD2528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C1508F0-BA66-4F25-96CD-ABDBC09360BA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C0A89A2-C218-4C83-9ADE-0E1486F1C3F9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172B181-025C-45A3-892F-F9FFD9A2332A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FCE7C8C-2B84-4CBC-8A61-894EBDAAD9E1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AD9218-A1AF-4FFD-9427-8FB41CEA8232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DE1337A-AA9C-402B-9734-B8EE32836363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r>
              <a:rPr lang="zh-TW" altLang="en-US" noProof="0">
                <a:uFillTx/>
              </a:rPr>
              <a:t>按一下圖示以新增圖片</a:t>
            </a:r>
            <a:endParaRPr lang="en-US" noProof="0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0B0AC03-B94B-4BD3-B2EB-5985D1BBC98C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BC524CF-7B5D-410A-BABA-07E08AD98B14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D33AF9-A7E1-49D2-A047-A345D3AF0FDA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E60DA2-8999-4DC1-9EBF-A91A188F130C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955C6BB-C662-4643-9911-7B5499B47562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98FA89F-6C37-4C63-981A-DE6ABD64A13C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uFillTx/>
              </a:defRPr>
            </a:lvl1pPr>
          </a:lstStyle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uFillTx/>
              </a:defRPr>
            </a:lvl1pPr>
            <a:lvl2pPr marL="342900" indent="0" algn="ctr">
              <a:buNone/>
              <a:defRPr sz="1500">
                <a:uFillTx/>
              </a:defRPr>
            </a:lvl2pPr>
            <a:lvl3pPr marL="685800" indent="0" algn="ctr">
              <a:buNone/>
              <a:defRPr sz="1350">
                <a:uFillTx/>
              </a:defRPr>
            </a:lvl3pPr>
            <a:lvl4pPr marL="1028700" indent="0" algn="ctr">
              <a:buNone/>
              <a:defRPr sz="1200">
                <a:uFillTx/>
              </a:defRPr>
            </a:lvl4pPr>
            <a:lvl5pPr marL="1371600" indent="0" algn="ctr">
              <a:buNone/>
              <a:defRPr sz="1200">
                <a:uFillTx/>
              </a:defRPr>
            </a:lvl5pPr>
            <a:lvl6pPr marL="1714500" indent="0" algn="ctr">
              <a:buNone/>
              <a:defRPr sz="1200">
                <a:uFillTx/>
              </a:defRPr>
            </a:lvl6pPr>
            <a:lvl7pPr marL="2057400" indent="0" algn="ctr">
              <a:buNone/>
              <a:defRPr sz="1200">
                <a:uFillTx/>
              </a:defRPr>
            </a:lvl7pPr>
            <a:lvl8pPr marL="2400300" indent="0" algn="ctr">
              <a:buNone/>
              <a:defRPr sz="1200">
                <a:uFillTx/>
              </a:defRPr>
            </a:lvl8pPr>
            <a:lvl9pPr marL="2743200" indent="0" algn="ctr">
              <a:buNone/>
              <a:defRPr sz="1200">
                <a:uFillTx/>
              </a:defRPr>
            </a:lvl9pPr>
          </a:lstStyle>
          <a:p>
            <a:r>
              <a:rPr kumimoji="1" lang="zh-TW" altLang="en-US">
                <a:uFillTx/>
              </a:rPr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DEC426B-5602-4259-9F67-40E7CD658DF3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C7960BA-5703-4431-8193-8B65BF08E38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uFillTx/>
              </a:defRPr>
            </a:lvl1pPr>
          </a:lstStyle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EACC8191-9B37-4BCB-B836-B50CF4EF0906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F5492F2-7CB6-4E1D-960C-FE4CAC60CD86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00" indent="0">
              <a:buNone/>
              <a:defRPr sz="1500" b="1">
                <a:uFillTx/>
              </a:defRPr>
            </a:lvl2pPr>
            <a:lvl3pPr marL="685800" indent="0">
              <a:buNone/>
              <a:defRPr sz="1350" b="1">
                <a:uFillTx/>
              </a:defRPr>
            </a:lvl3pPr>
            <a:lvl4pPr marL="1028700" indent="0">
              <a:buNone/>
              <a:defRPr sz="1200" b="1">
                <a:uFillTx/>
              </a:defRPr>
            </a:lvl4pPr>
            <a:lvl5pPr marL="1371600" indent="0">
              <a:buNone/>
              <a:defRPr sz="1200" b="1">
                <a:uFillTx/>
              </a:defRPr>
            </a:lvl5pPr>
            <a:lvl6pPr marL="1714500" indent="0">
              <a:buNone/>
              <a:defRPr sz="1200" b="1">
                <a:uFillTx/>
              </a:defRPr>
            </a:lvl6pPr>
            <a:lvl7pPr marL="2057400" indent="0">
              <a:buNone/>
              <a:defRPr sz="1200" b="1">
                <a:uFillTx/>
              </a:defRPr>
            </a:lvl7pPr>
            <a:lvl8pPr marL="2400300" indent="0">
              <a:buNone/>
              <a:defRPr sz="1200" b="1">
                <a:uFillTx/>
              </a:defRPr>
            </a:lvl8pPr>
            <a:lvl9pPr marL="2743200" indent="0">
              <a:buNone/>
              <a:defRPr sz="1200" b="1">
                <a:uFillTx/>
              </a:defRPr>
            </a:lvl9pPr>
          </a:lstStyle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58869B17-FE96-4870-AA27-430B64CD3C74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F36157F-E79B-4FBE-9032-376035979FFA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ACC8191-9B37-4BCB-B836-B50CF4EF0906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F5492F2-7CB6-4E1D-960C-FE4CAC60CD86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215D71C9-16C4-4EC3-BBA1-53A2229AE9E8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F5812977-9B87-4C38-AF49-C2AF614D875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uFillTx/>
              </a:defRPr>
            </a:lvl1pPr>
          </a:lstStyle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100">
                <a:uFillTx/>
              </a:defRPr>
            </a:lvl2pPr>
            <a:lvl3pPr>
              <a:defRPr sz="1800">
                <a:uFillTx/>
              </a:defRPr>
            </a:lvl3pPr>
            <a:lvl4pPr>
              <a:defRPr sz="1500">
                <a:uFillTx/>
              </a:defRPr>
            </a:lvl4pPr>
            <a:lvl5pPr>
              <a:defRPr sz="1500">
                <a:uFillTx/>
              </a:defRPr>
            </a:lvl5pPr>
            <a:lvl6pPr>
              <a:defRPr sz="1500">
                <a:uFillTx/>
              </a:defRPr>
            </a:lvl6pPr>
            <a:lvl7pPr>
              <a:defRPr sz="1500">
                <a:uFillTx/>
              </a:defRPr>
            </a:lvl7pPr>
            <a:lvl8pPr>
              <a:defRPr sz="1500">
                <a:uFillTx/>
              </a:defRPr>
            </a:lvl8pPr>
            <a:lvl9pPr>
              <a:defRPr sz="1500">
                <a:uFillTx/>
              </a:defRPr>
            </a:lvl9pPr>
          </a:lstStyle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00" indent="0">
              <a:buNone/>
              <a:defRPr sz="1050">
                <a:uFillTx/>
              </a:defRPr>
            </a:lvl2pPr>
            <a:lvl3pPr marL="685800" indent="0">
              <a:buNone/>
              <a:defRPr sz="900">
                <a:uFillTx/>
              </a:defRPr>
            </a:lvl3pPr>
            <a:lvl4pPr marL="1028700" indent="0">
              <a:buNone/>
              <a:defRPr sz="750">
                <a:uFillTx/>
              </a:defRPr>
            </a:lvl4pPr>
            <a:lvl5pPr marL="1371600" indent="0">
              <a:buNone/>
              <a:defRPr sz="750">
                <a:uFillTx/>
              </a:defRPr>
            </a:lvl5pPr>
            <a:lvl6pPr marL="1714500" indent="0">
              <a:buNone/>
              <a:defRPr sz="750">
                <a:uFillTx/>
              </a:defRPr>
            </a:lvl6pPr>
            <a:lvl7pPr marL="2057400" indent="0">
              <a:buNone/>
              <a:defRPr sz="750">
                <a:uFillTx/>
              </a:defRPr>
            </a:lvl7pPr>
            <a:lvl8pPr marL="2400300" indent="0">
              <a:buNone/>
              <a:defRPr sz="750">
                <a:uFillTx/>
              </a:defRPr>
            </a:lvl8pPr>
            <a:lvl9pPr marL="2743200" indent="0">
              <a:buNone/>
              <a:defRPr sz="750">
                <a:uFillTx/>
              </a:defRPr>
            </a:lvl9pPr>
          </a:lstStyle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uFillTx/>
              </a:defRPr>
            </a:lvl1pPr>
          </a:lstStyle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uFillTx/>
              </a:defRPr>
            </a:lvl1pPr>
            <a:lvl2pPr marL="342900" indent="0">
              <a:buNone/>
              <a:defRPr sz="2100">
                <a:uFillTx/>
              </a:defRPr>
            </a:lvl2pPr>
            <a:lvl3pPr marL="685800" indent="0">
              <a:buNone/>
              <a:defRPr sz="1800">
                <a:uFillTx/>
              </a:defRPr>
            </a:lvl3pPr>
            <a:lvl4pPr marL="1028700" indent="0">
              <a:buNone/>
              <a:defRPr sz="1500">
                <a:uFillTx/>
              </a:defRPr>
            </a:lvl4pPr>
            <a:lvl5pPr marL="1371600" indent="0">
              <a:buNone/>
              <a:defRPr sz="1500">
                <a:uFillTx/>
              </a:defRPr>
            </a:lvl5pPr>
            <a:lvl6pPr marL="1714500" indent="0">
              <a:buNone/>
              <a:defRPr sz="1500">
                <a:uFillTx/>
              </a:defRPr>
            </a:lvl6pPr>
            <a:lvl7pPr marL="2057400" indent="0">
              <a:buNone/>
              <a:defRPr sz="1500">
                <a:uFillTx/>
              </a:defRPr>
            </a:lvl7pPr>
            <a:lvl8pPr marL="2400300" indent="0">
              <a:buNone/>
              <a:defRPr sz="1500">
                <a:uFillTx/>
              </a:defRPr>
            </a:lvl8pPr>
            <a:lvl9pPr marL="2743200" indent="0">
              <a:buNone/>
              <a:defRPr sz="1500">
                <a:uFillTx/>
              </a:defRPr>
            </a:lvl9pPr>
          </a:lstStyle>
          <a:p>
            <a:endParaRPr kumimoji="1" lang="zh-TW" altLang="en-US">
              <a:uFillTx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00" indent="0">
              <a:buNone/>
              <a:defRPr sz="1050">
                <a:uFillTx/>
              </a:defRPr>
            </a:lvl2pPr>
            <a:lvl3pPr marL="685800" indent="0">
              <a:buNone/>
              <a:defRPr sz="900">
                <a:uFillTx/>
              </a:defRPr>
            </a:lvl3pPr>
            <a:lvl4pPr marL="1028700" indent="0">
              <a:buNone/>
              <a:defRPr sz="750">
                <a:uFillTx/>
              </a:defRPr>
            </a:lvl4pPr>
            <a:lvl5pPr marL="1371600" indent="0">
              <a:buNone/>
              <a:defRPr sz="750">
                <a:uFillTx/>
              </a:defRPr>
            </a:lvl5pPr>
            <a:lvl6pPr marL="1714500" indent="0">
              <a:buNone/>
              <a:defRPr sz="750">
                <a:uFillTx/>
              </a:defRPr>
            </a:lvl6pPr>
            <a:lvl7pPr marL="2057400" indent="0">
              <a:buNone/>
              <a:defRPr sz="750">
                <a:uFillTx/>
              </a:defRPr>
            </a:lvl7pPr>
            <a:lvl8pPr marL="2400300" indent="0">
              <a:buNone/>
              <a:defRPr sz="750">
                <a:uFillTx/>
              </a:defRPr>
            </a:lvl8pPr>
            <a:lvl9pPr marL="2743200" indent="0">
              <a:buNone/>
              <a:defRPr sz="750">
                <a:uFillTx/>
              </a:defRPr>
            </a:lvl9pPr>
          </a:lstStyle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902FB9A-7282-4D8A-965A-66C48F011FEF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0A244EF-706F-460C-A71D-045E930F1486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4BA448C-5B41-4AFF-84E7-4B54AE523442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AC13193-389B-4AD1-967C-083F8C13E9E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3E5E1C0C-0E78-470F-83BC-738084F5AD7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482669F6-4089-41D7-8BBF-96EEA593FBA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5837-821D-4828-9AE0-A2161292FAA3}" type="datetimeFigureOut">
              <a:rPr lang="zh-TW" altLang="en-US" smtClean="0">
                <a:uFillTx/>
              </a:r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96A2-948C-457C-850A-C27CA5536CF3}" type="slidenum">
              <a:rPr lang="zh-TW" altLang="en-US" smtClean="0">
                <a:uFillTx/>
              </a:rPr>
              <a:t>‹#›</a:t>
            </a:fld>
            <a:endParaRPr lang="zh-TW" altLang="en-US">
              <a:uFillTx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184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8A68E-83AA-2F41-A25F-C9C9F3584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5A28DF-A005-8149-BDA8-E96F03B9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0D44FC-E1A6-9049-BAEB-FD6175AF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DEC426B-5602-4259-9F67-40E7CD658DF3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F99194-C57C-8346-A586-546A665D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F8EFA8-0D2E-C24A-958B-5150D3F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C7960BA-5703-4431-8193-8B65BF08E38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8635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FE99A-BFC2-BC47-9063-C986F026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C2B686-0FD7-5542-AB31-793291336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D0C467-C698-FA4D-8493-C046F69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E22F2D-F247-2843-9906-3961C43B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0DF26A-08F5-ED45-A5C3-6D884208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6003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86A736-6F5C-8A40-A8B6-2595DC8C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E65908-17E1-0F40-BB23-7208A793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8EC688-99C5-8F4C-94DC-51F4951F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EACC8191-9B37-4BCB-B836-B50CF4EF0906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09EE17-05FF-014E-9A58-8BD3142B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93F7AE-B893-AA49-8DEB-182C7755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F5492F2-7CB6-4E1D-960C-FE4CAC60CD86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1723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B652E-33A5-E14E-A3B2-92E77F25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91D331-9A1C-5049-B13B-E7110F2A9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72E8D7-D7CA-A34E-AE4A-EC8F03FCA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648A0F-BA52-264D-8EC0-9950F8B9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3EF0A7-89DA-2B4A-9424-CB82F390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662A78-5945-8344-996C-72075E31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041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>
                <a:uFillTx/>
              </a:defRPr>
            </a:lvl5pPr>
            <a:lvl6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6pPr>
            <a:lvl7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7pPr>
            <a:lvl8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8pPr>
            <a:lvl9pPr>
              <a:buClr>
                <a:schemeClr val="tx2"/>
              </a:buClr>
              <a:buFont typeface="Arial" pitchFamily="34" charset="0"/>
              <a:buChar char="•"/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>
                <a:uFillTx/>
              </a:defRPr>
            </a:lvl6pPr>
            <a:lvl7pPr>
              <a:buClr>
                <a:schemeClr val="tx2"/>
              </a:buClr>
              <a:defRPr>
                <a:uFillTx/>
              </a:defRPr>
            </a:lvl7pPr>
            <a:lvl8pPr>
              <a:buClr>
                <a:schemeClr val="tx2"/>
              </a:buClr>
              <a:defRPr>
                <a:uFillTx/>
              </a:defRPr>
            </a:lvl8pPr>
            <a:lvl9pPr>
              <a:buClr>
                <a:schemeClr val="tx2"/>
              </a:buClr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E30130-69F6-4AEC-94C4-D47210014251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8805343-C008-4DF2-9D48-39D4655F5638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CE81B5-7000-A949-9F34-4956FC1F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E3942E-FB3E-5240-A08A-2B02C5C7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0C7C91-AA0A-FF49-BEA2-F1849CE3B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24DC83-4130-A249-AE11-A60C4F128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535D66B-F72A-B94D-8A82-690612598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D592477-3943-044A-9C2C-CBDF1F8B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9DDF2E-8C66-284D-95DB-A8DF249C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DA1AC3F-8F07-224D-989D-0683AA11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6607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953964-DB71-354A-AE81-C03E7716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26C600-FA66-9844-A840-6C89C270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58869B17-FE96-4870-AA27-430B64CD3C74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70C0F5-17B8-6E45-BC14-02B17C2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4CADF7-F139-6D43-B3C1-9E3E9D42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F36157F-E79B-4FBE-9032-376035979FFA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0038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FF498B-C2B5-804A-A1AA-400D466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215D71C9-16C4-4EC3-BBA1-53A2229AE9E8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A3226EE-1AC8-E34D-8146-3D02A3CE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2994A5-FA15-D94F-921B-AD486719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F5812977-9B87-4C38-AF49-C2AF614D875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9391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2EBDCF-CA80-3A45-9336-F7BD1E79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266232-5B68-BB4A-B468-5E0B18A9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EF7B7E-7F67-114B-9D52-832888AFA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62EA12-E5D0-764F-AADC-0B5A8CE6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90292A-3056-6A4C-9852-9F039BC9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6FC99E-F458-9B48-AAAE-FCB2C844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6658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0781D-502B-324C-9D0F-CC6681D2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58247B7-F94E-494A-A072-32E0ED0D0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6A0AB5-07E2-3848-A6FB-BC8DF574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6F7248-9E5A-0549-9AE2-5E82021F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902FB9A-7282-4D8A-965A-66C48F011FEF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9E6F5E-CF15-AB4B-9FC8-9662FBB5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181FB1-D4CA-4545-87C6-B47703AA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0A244EF-706F-460C-A71D-045E930F1486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515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1C297-E533-CC4E-85BA-320634FF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7431C1-219E-9B46-8B65-1746E025C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5C14BA-573C-C542-8804-F2F6E43C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4BA448C-5B41-4AFF-84E7-4B54AE523442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0DF084-A44C-094B-A036-6680402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3F668D-5851-B24A-A30A-68B97C8B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AC13193-389B-4AD1-967C-083F8C13E9E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9508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3C653D7-AFAF-DB4E-B42B-573B6B984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10028C-C808-8141-945F-CD1C9886A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D0E3CC-8211-0544-AC0F-C07EC0C9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3E5E1C0C-0E78-470F-83BC-738084F5AD7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B45C89-0DA8-FE41-8DB0-3B0828B2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852B92-AA95-224C-8E48-AC09289D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482669F6-4089-41D7-8BBF-96EEA593FBA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3511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8A68E-83AA-2F41-A25F-C9C9F3584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5A28DF-A005-8149-BDA8-E96F03B9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0D44FC-E1A6-9049-BAEB-FD6175AF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DEC426B-5602-4259-9F67-40E7CD658DF3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F99194-C57C-8346-A586-546A665D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F8EFA8-0D2E-C24A-958B-5150D3F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C7960BA-5703-4431-8193-8B65BF08E38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9951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FE99A-BFC2-BC47-9063-C986F026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C2B686-0FD7-5542-AB31-793291336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D0C467-C698-FA4D-8493-C046F69E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E22F2D-F247-2843-9906-3961C43B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0DF26A-08F5-ED45-A5C3-6D884208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807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86A736-6F5C-8A40-A8B6-2595DC8C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E65908-17E1-0F40-BB23-7208A793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8EC688-99C5-8F4C-94DC-51F4951F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EACC8191-9B37-4BCB-B836-B50CF4EF0906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09EE17-05FF-014E-9A58-8BD3142B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93F7AE-B893-AA49-8DEB-182C7755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F5492F2-7CB6-4E1D-960C-FE4CAC60CD86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504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>
                <a:uFillTx/>
              </a:defRPr>
            </a:lvl6pPr>
            <a:lvl7pPr>
              <a:buClr>
                <a:schemeClr val="tx2"/>
              </a:buClr>
              <a:defRPr>
                <a:uFillTx/>
              </a:defRPr>
            </a:lvl7pPr>
            <a:lvl8pPr>
              <a:buClr>
                <a:schemeClr val="tx2"/>
              </a:buClr>
              <a:defRPr>
                <a:uFillTx/>
              </a:defRPr>
            </a:lvl8pPr>
            <a:lvl9pPr>
              <a:buClr>
                <a:schemeClr val="tx2"/>
              </a:buClr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>
                <a:uFillTx/>
              </a:defRPr>
            </a:lvl6pPr>
            <a:lvl7pPr>
              <a:buClr>
                <a:schemeClr val="tx2"/>
              </a:buClr>
              <a:defRPr>
                <a:uFillTx/>
              </a:defRPr>
            </a:lvl7pPr>
            <a:lvl8pPr>
              <a:buClr>
                <a:schemeClr val="tx2"/>
              </a:buClr>
              <a:defRPr>
                <a:uFillTx/>
              </a:defRPr>
            </a:lvl8pPr>
            <a:lvl9pPr>
              <a:buClr>
                <a:schemeClr val="tx2"/>
              </a:buClr>
              <a:defRPr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36BE3F4-96F2-4FEA-BE10-809B9F4B43C6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E0172FD-3932-4E8B-9DB8-9B7DFD5FA6CC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CB652E-33A5-E14E-A3B2-92E77F25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91D331-9A1C-5049-B13B-E7110F2A9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672E8D7-D7CA-A34E-AE4A-EC8F03FCA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648A0F-BA52-264D-8EC0-9950F8B9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3EF0A7-89DA-2B4A-9424-CB82F390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662A78-5945-8344-996C-72075E31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5804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CE81B5-7000-A949-9F34-4956FC1F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E3942E-FB3E-5240-A08A-2B02C5C7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0C7C91-AA0A-FF49-BEA2-F1849CE3B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24DC83-4130-A249-AE11-A60C4F128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535D66B-F72A-B94D-8A82-690612598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D592477-3943-044A-9C2C-CBDF1F8B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9DDF2E-8C66-284D-95DB-A8DF249C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DA1AC3F-8F07-224D-989D-0683AA11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4416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953964-DB71-354A-AE81-C03E7716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26C600-FA66-9844-A840-6C89C270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58869B17-FE96-4870-AA27-430B64CD3C74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370C0F5-17B8-6E45-BC14-02B17C2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4CADF7-F139-6D43-B3C1-9E3E9D42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F36157F-E79B-4FBE-9032-376035979FFA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3259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FF498B-C2B5-804A-A1AA-400D466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215D71C9-16C4-4EC3-BBA1-53A2229AE9E8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A3226EE-1AC8-E34D-8146-3D02A3CE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2994A5-FA15-D94F-921B-AD486719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F5812977-9B87-4C38-AF49-C2AF614D875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6654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2EBDCF-CA80-3A45-9336-F7BD1E79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266232-5B68-BB4A-B468-5E0B18A9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EF7B7E-7F67-114B-9D52-832888AFA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62EA12-E5D0-764F-AADC-0B5A8CE6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90292A-3056-6A4C-9852-9F039BC9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6FC99E-F458-9B48-AAAE-FCB2C844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4131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0781D-502B-324C-9D0F-CC6681D2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58247B7-F94E-494A-A072-32E0ED0D0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6A0AB5-07E2-3848-A6FB-BC8DF574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6F7248-9E5A-0549-9AE2-5E82021F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8902FB9A-7282-4D8A-965A-66C48F011FEF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9E6F5E-CF15-AB4B-9FC8-9662FBB5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181FB1-D4CA-4545-87C6-B47703AA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0A244EF-706F-460C-A71D-045E930F1486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498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1C297-E533-CC4E-85BA-320634FF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7431C1-219E-9B46-8B65-1746E025C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5C14BA-573C-C542-8804-F2F6E43C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4BA448C-5B41-4AFF-84E7-4B54AE523442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0DF084-A44C-094B-A036-6680402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3F668D-5851-B24A-A30A-68B97C8B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AC13193-389B-4AD1-967C-083F8C13E9E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8077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3C653D7-AFAF-DB4E-B42B-573B6B984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10028C-C808-8141-945F-CD1C9886A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D0E3CC-8211-0544-AC0F-C07EC0C9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3E5E1C0C-0E78-470F-83BC-738084F5AD7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B45C89-0DA8-FE41-8DB0-3B0828B2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852B92-AA95-224C-8E48-AC09289D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482669F6-4089-41D7-8BBF-96EEA593FBA9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601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8869B17-FE96-4870-AA27-430B64CD3C74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F36157F-E79B-4FBE-9032-376035979FFA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15D71C9-16C4-4EC3-BBA1-53A2229AE9E8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5812977-9B87-4C38-AF49-C2AF614D8759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237E2AD-6E28-415C-BE97-F29BF08825A3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B6D1037-667B-4358-96ED-8235E83863CF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  <a:uFillTx/>
              </a:defRPr>
            </a:lvl1pPr>
          </a:lstStyle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r>
              <a:rPr lang="zh-TW" altLang="en-US" noProof="0">
                <a:uFillTx/>
              </a:rPr>
              <a:t>按一下圖示以新增圖片</a:t>
            </a:r>
            <a:endParaRPr lang="en-US" noProof="0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zh-TW" altLang="en-US">
                <a:uFillTx/>
              </a:rPr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902FB9A-7282-4D8A-965A-66C48F011FEF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0A244EF-706F-460C-A71D-045E930F1486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trike="noStrike" spc="60" baseline="0">
                <a:solidFill>
                  <a:schemeClr val="tx1"/>
                </a:solidFill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fld id="{83C80050-0FD0-4AB5-8188-04DC3084D5DE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cap="all" spc="60" baseline="0">
                <a:solidFill>
                  <a:schemeClr val="tx1"/>
                </a:solidFill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aseline="0">
                <a:solidFill>
                  <a:schemeClr val="tx1"/>
                </a:solidFill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fld id="{631F5F9E-5B08-4E3E-BB08-854BA156909F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>
                <a:uFillTx/>
              </a:rPr>
              <a:t>按一下以編輯母片標題樣式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>
                <a:uFillTx/>
              </a:rPr>
              <a:t>按一下以編輯母片文字樣式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trike="noStrike" spc="60" baseline="0">
                <a:solidFill>
                  <a:schemeClr val="tx1"/>
                </a:solidFill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fld id="{193A5DEF-FA07-4EFF-B404-A139903B7393}" type="datetimeFigureOut">
              <a:rPr lang="zh-TW" altLang="en-US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cap="all" spc="60" baseline="0">
                <a:solidFill>
                  <a:schemeClr val="tx1"/>
                </a:solidFill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aseline="0">
                <a:solidFill>
                  <a:schemeClr val="tx1"/>
                </a:solidFill>
                <a:uFillTx/>
                <a:latin typeface="+mn-lt"/>
                <a:ea typeface="+mn-ea"/>
              </a:defRPr>
            </a:lvl1pPr>
          </a:lstStyle>
          <a:p>
            <a:pPr>
              <a:defRPr>
                <a:uFillTx/>
              </a:defRPr>
            </a:pPr>
            <a:fld id="{8FC81319-EE08-46E5-A335-C2D93FFDE568}" type="slidenum">
              <a:rPr lang="zh-TW" alt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uFillTx/>
          <a:latin typeface="Arial Narrow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>
                <a:uFillTx/>
              </a:rPr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>
                <a:uFillTx/>
              </a:rPr>
              <a:t>編輯母片文字樣式
第二層
第三層
第四層
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zh-TW">
          <a:uFillTx/>
        </a:defRPr>
      </a:defPPr>
      <a:lvl1pPr marL="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56CB9E4-2ACF-5445-82B0-01D83B18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5A7265-FF35-FB4C-8557-73D2431E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7D13E0-4B0F-0D4E-A389-27AC7C1D0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0A284B-C0C7-E641-93D0-57F30146E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E36AA2-90EB-B54C-8F7F-9E0183EF3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558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56CB9E4-2ACF-5445-82B0-01D83B18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5A7265-FF35-FB4C-8557-73D2431E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7D13E0-4B0F-0D4E-A389-27AC7C1D0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83C80050-0FD0-4AB5-8188-04DC3084D5DE}" type="datetimeFigureOut">
              <a:rPr lang="zh-TW" altLang="en-US" smtClean="0">
                <a:uFillTx/>
              </a:rPr>
              <a:pPr>
                <a:defRPr>
                  <a:uFillTx/>
                </a:defRPr>
              </a:pPr>
              <a:t>2020/12/2</a:t>
            </a:fld>
            <a:endParaRPr lang="zh-TW" altLang="en-US">
              <a:uFillTx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0A284B-C0C7-E641-93D0-57F30146E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zh-TW" altLang="en-US">
              <a:uFillTx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E36AA2-90EB-B54C-8F7F-9E0183EF3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631F5F9E-5B08-4E3E-BB08-854BA156909F}" type="slidenum">
              <a:rPr lang="zh-TW" alt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60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9%82%8F%E8%BC%AF%E8%AC%AC%E8%AA%A4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s://zh.wikipedia.org/wiki/%E8%AE%A4%E7%9F%A5%E5%81%8F%E5%B7%AE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2825;&#20043;&#39509;&#23376;.mpg" TargetMode="External"/><Relationship Id="rId2" Type="http://schemas.openxmlformats.org/officeDocument/2006/relationships/hyperlink" Target="../&#25945;&#23416;/&#25945;&#23566;(&#22825;&#20043;&#39509;&#23376;)/&#22825;&#20043;&#39509;&#23376;.m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../&#21313;&#20108;&#24180;&#22283;&#25945;&#23459;&#23566;/12Y_Mas03_0921BC.mo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1DFF53-2A5B-B449-B350-F4B25471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87" y="764705"/>
            <a:ext cx="4781864" cy="1360844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4400" b="1" dirty="0">
                <a:solidFill>
                  <a:srgbClr val="FF0000"/>
                </a:solidFill>
              </a:rPr>
              <a:t>校長會客室</a:t>
            </a:r>
            <a:endParaRPr kumimoji="1"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723036-3385-284D-9C9A-1F8679A6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7" t="27600" r="20863" b="18758"/>
          <a:stretch/>
        </p:blipFill>
        <p:spPr>
          <a:xfrm>
            <a:off x="79096" y="836712"/>
            <a:ext cx="3556800" cy="2642109"/>
          </a:xfrm>
          <a:prstGeom prst="rect">
            <a:avLst/>
          </a:prstGeom>
        </p:spPr>
      </p:pic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F2BE9CF2-28EF-F84B-8AEB-9FFB192C7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8" t="26699" r="21269" b="22712"/>
          <a:stretch/>
        </p:blipFill>
        <p:spPr>
          <a:xfrm>
            <a:off x="80680" y="3508315"/>
            <a:ext cx="3557654" cy="2584981"/>
          </a:xfr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F0253F8-E530-F44D-B8E1-A6F01E4F1F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7" t="20601" r="16139" b="20600"/>
          <a:stretch/>
        </p:blipFill>
        <p:spPr>
          <a:xfrm>
            <a:off x="3668587" y="2204864"/>
            <a:ext cx="53697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1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uFillTx/>
              </a:rPr>
              <a:t>沃德教授堅持認為</a:t>
            </a:r>
            <a:r>
              <a:rPr lang="en-US" altLang="zh-TW" dirty="0">
                <a:uFillTx/>
              </a:rPr>
              <a:t>:</a:t>
            </a:r>
            <a:endParaRPr kumimoji="1" lang="zh-TW" altLang="en-US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uFillTx/>
              </a:rPr>
              <a:t>(1)</a:t>
            </a:r>
            <a:r>
              <a:rPr lang="zh-TW" altLang="en-US" sz="2800" b="1" dirty="0">
                <a:uFillTx/>
              </a:rPr>
              <a:t>樣本</a:t>
            </a:r>
            <a:r>
              <a:rPr lang="zh-TW" altLang="en-US" sz="2800" b="1" dirty="0"/>
              <a:t>，</a:t>
            </a:r>
            <a:r>
              <a:rPr lang="zh-TW" altLang="en-US" sz="2800" b="1" dirty="0">
                <a:uFillTx/>
              </a:rPr>
              <a:t>只涵蓋平安返回的轟炸機</a:t>
            </a:r>
            <a:endParaRPr lang="en-US" altLang="zh-TW" sz="2800" b="1" dirty="0">
              <a:uFillTx/>
            </a:endParaRPr>
          </a:p>
          <a:p>
            <a:pPr marL="0" indent="0">
              <a:buNone/>
            </a:pPr>
            <a:r>
              <a:rPr lang="en-US" altLang="zh-TW" sz="2800" b="1" dirty="0">
                <a:uFillTx/>
              </a:rPr>
              <a:t>(2)</a:t>
            </a:r>
            <a:r>
              <a:rPr lang="zh-TW" altLang="en-US" sz="2800" b="1" dirty="0">
                <a:uFillTx/>
              </a:rPr>
              <a:t>被多次擊中機翼的，還是能夠安全返航</a:t>
            </a:r>
            <a:endParaRPr lang="en-US" altLang="zh-TW" sz="2800" b="1" dirty="0">
              <a:uFillTx/>
            </a:endParaRPr>
          </a:p>
          <a:p>
            <a:pPr marL="0" indent="0">
              <a:buNone/>
            </a:pPr>
            <a:r>
              <a:rPr lang="en-US" altLang="zh-TW" sz="2800" b="1" dirty="0">
                <a:uFillTx/>
              </a:rPr>
              <a:t>(3)</a:t>
            </a:r>
            <a:r>
              <a:rPr lang="zh-TW" altLang="en-US" sz="2800" b="1" dirty="0">
                <a:uFillTx/>
              </a:rPr>
              <a:t>而在機尾很少發現彈孔，是一旦中彈</a:t>
            </a:r>
            <a:r>
              <a:rPr lang="zh-TW" altLang="en-US" sz="2800" b="1" dirty="0"/>
              <a:t>，</a:t>
            </a:r>
            <a:r>
              <a:rPr lang="zh-TW" altLang="en-US" sz="2800" b="1" dirty="0">
                <a:uFillTx/>
              </a:rPr>
              <a:t>其返航的概率就微乎其微。</a:t>
            </a:r>
            <a:endParaRPr lang="en-US" altLang="zh-TW" sz="2800" b="1" dirty="0">
              <a:uFillTx/>
            </a:endParaRPr>
          </a:p>
          <a:p>
            <a:pPr marL="0" indent="0">
              <a:buNone/>
            </a:pPr>
            <a:endParaRPr lang="en-US" altLang="zh-TW" sz="2800" b="1" dirty="0">
              <a:uFillTx/>
            </a:endParaRPr>
          </a:p>
          <a:p>
            <a:pPr marL="0" indent="0">
              <a:buNone/>
            </a:pPr>
            <a:r>
              <a:rPr lang="zh-TW" altLang="en-US" sz="2800" b="1" dirty="0">
                <a:uFillTx/>
              </a:rPr>
              <a:t>軍方採用了教授的建議</a:t>
            </a:r>
            <a:r>
              <a:rPr lang="en-US" altLang="zh-TW" sz="2800" b="1" dirty="0">
                <a:uFillTx/>
              </a:rPr>
              <a:t>,</a:t>
            </a:r>
            <a:r>
              <a:rPr lang="zh-TW" altLang="en-US" sz="2800" b="1" dirty="0">
                <a:uFillTx/>
              </a:rPr>
              <a:t>並且後來證實該決策是正確的</a:t>
            </a:r>
            <a:r>
              <a:rPr lang="zh-TW" altLang="en-US" sz="2800" b="1" dirty="0"/>
              <a:t>，</a:t>
            </a:r>
            <a:r>
              <a:rPr lang="zh-TW" altLang="en-US" sz="2800" b="1" dirty="0">
                <a:solidFill>
                  <a:srgbClr val="FFFF00"/>
                </a:solidFill>
                <a:uFillTx/>
              </a:rPr>
              <a:t>看不見的彈痕卻最致命</a:t>
            </a:r>
            <a:r>
              <a:rPr lang="zh-TW" altLang="en-US" sz="2800" b="1" dirty="0"/>
              <a:t>！</a:t>
            </a:r>
            <a:endParaRPr kumimoji="1" lang="zh-TW" altLang="en-US" sz="2800" b="1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9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6412F5-FAD9-0349-B649-37C773E0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64704"/>
            <a:ext cx="7924800" cy="1143000"/>
          </a:xfrm>
        </p:spPr>
        <p:txBody>
          <a:bodyPr/>
          <a:lstStyle/>
          <a:p>
            <a:pPr algn="ctr"/>
            <a:r>
              <a:rPr lang="zh-TW" altLang="en-US" sz="3600" b="1" dirty="0"/>
              <a:t>看不見的彈痕卻最致命！</a:t>
            </a:r>
            <a:endParaRPr kumimoji="1" lang="zh-TW" altLang="en-US" sz="32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81435A86-5176-C24F-8BAC-650085127AF8}"/>
              </a:ext>
            </a:extLst>
          </p:cNvPr>
          <p:cNvSpPr txBox="1">
            <a:spLocks/>
          </p:cNvSpPr>
          <p:nvPr/>
        </p:nvSpPr>
        <p:spPr>
          <a:xfrm>
            <a:off x="683568" y="227687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spc="5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typeface="Arial Narrow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typeface="Arial Narrow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typeface="Arial Narrow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uFillTx/>
                <a:latin typeface="Arial Narrow" pitchFamily="34" charset="0"/>
                <a:ea typeface="微軟正黑體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kumimoji="0" lang="en-US" altLang="zh-TW" sz="4800" b="1" dirty="0">
                <a:solidFill>
                  <a:srgbClr val="FFFF00"/>
                </a:solidFill>
              </a:rPr>
              <a:t>『</a:t>
            </a:r>
            <a:r>
              <a:rPr kumimoji="0" lang="zh-TW" altLang="en-US" sz="4800" b="1" dirty="0">
                <a:solidFill>
                  <a:srgbClr val="FFFF00"/>
                </a:solidFill>
              </a:rPr>
              <a:t>錯</a:t>
            </a:r>
            <a:r>
              <a:rPr kumimoji="0" lang="en-US" altLang="zh-TW" sz="4800" b="1" dirty="0">
                <a:solidFill>
                  <a:srgbClr val="FFFF00"/>
                </a:solidFill>
              </a:rPr>
              <a:t>』</a:t>
            </a:r>
            <a:r>
              <a:rPr kumimoji="0" lang="zh-TW" altLang="en-US" sz="4800" b="1" dirty="0">
                <a:solidFill>
                  <a:srgbClr val="FFFF00"/>
                </a:solidFill>
              </a:rPr>
              <a:t>的題目才是關鍵！</a:t>
            </a:r>
            <a:endParaRPr kumimoji="1" lang="zh-TW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0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8" y="1052736"/>
            <a:ext cx="89732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9182033"/>
              </p:ext>
            </p:extLst>
          </p:nvPr>
        </p:nvGraphicFramePr>
        <p:xfrm>
          <a:off x="609600" y="2132856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A86A260-40C0-E042-9912-1A74FE65F75C}"/>
              </a:ext>
            </a:extLst>
          </p:cNvPr>
          <p:cNvSpPr txBox="1">
            <a:spLocks/>
          </p:cNvSpPr>
          <p:nvPr/>
        </p:nvSpPr>
        <p:spPr>
          <a:xfrm>
            <a:off x="609600" y="253752"/>
            <a:ext cx="8077200" cy="26928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 kern="1200" spc="3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zh-TW" altLang="en-US" sz="3200" dirty="0"/>
              <a:t>是一種</a:t>
            </a:r>
            <a:r>
              <a:rPr kumimoji="0" lang="zh-TW" altLang="en-US" sz="3200" b="1" dirty="0">
                <a:solidFill>
                  <a:srgbClr val="FF0000"/>
                </a:solidFill>
                <a:hlinkClick r:id="rId7" tooltip="認知偏差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認知偏差</a:t>
            </a:r>
            <a:r>
              <a:rPr kumimoji="0" lang="zh-TW" altLang="en-US" sz="3200" dirty="0"/>
              <a:t>。其</a:t>
            </a:r>
            <a:r>
              <a:rPr kumimoji="0" lang="zh-TW" altLang="en-US" sz="3200" b="1" dirty="0">
                <a:solidFill>
                  <a:srgbClr val="FF0000"/>
                </a:solidFill>
                <a:hlinkClick r:id="rId8" tooltip="邏輯謬誤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邏輯謬誤</a:t>
            </a:r>
            <a:r>
              <a:rPr kumimoji="0" lang="zh-TW" altLang="en-US" sz="3200" dirty="0"/>
              <a:t>表現為過分關注於目前人或物倖存了某些經歷，然而往往「</a:t>
            </a:r>
            <a:r>
              <a:rPr kumimoji="0" lang="zh-TW" altLang="en-US" sz="3200" b="1" dirty="0">
                <a:solidFill>
                  <a:srgbClr val="FFFF00"/>
                </a:solidFill>
              </a:rPr>
              <a:t>忽略了不在視界內或無法倖存</a:t>
            </a:r>
            <a:r>
              <a:rPr kumimoji="0" lang="zh-TW" altLang="en-US" sz="3200" dirty="0"/>
              <a:t>」的這些事件的人或物。</a:t>
            </a:r>
            <a:endParaRPr kumimoji="1" lang="zh-TW" alt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uFillTx/>
              </a:rPr>
              <a:t>改變念書的情境</a:t>
            </a:r>
            <a:r>
              <a:rPr lang="en-US" altLang="zh-TW" sz="3600" b="1" dirty="0">
                <a:uFillTx/>
              </a:rPr>
              <a:t>5-1</a:t>
            </a:r>
            <a:endParaRPr lang="zh-TW" altLang="en-US" sz="3600" b="1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FF00"/>
                </a:solidFill>
                <a:uFillTx/>
              </a:rPr>
              <a:t>允許錯誤、面對錯誤</a:t>
            </a:r>
            <a:endParaRPr lang="en-US" altLang="zh-TW" sz="4000" b="1" dirty="0">
              <a:solidFill>
                <a:srgbClr val="FFFF00"/>
              </a:solidFill>
              <a:uFillTx/>
            </a:endParaRPr>
          </a:p>
          <a:p>
            <a:pPr marL="0" indent="0">
              <a:buNone/>
            </a:pPr>
            <a:r>
              <a:rPr lang="zh-TW" altLang="en-US" sz="3200" b="1" dirty="0">
                <a:uFillTx/>
              </a:rPr>
              <a:t>學習最大的障礙不是聰明與否或需要更多的秘訣，而是學會克服情緒與恐懼！</a:t>
            </a:r>
            <a:endParaRPr lang="en-US" altLang="zh-TW" sz="3200" b="1" dirty="0"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solidFill>
                  <a:srgbClr val="FFFF00"/>
                </a:solidFill>
              </a:rPr>
              <a:t>記下錯誤的題目或觀念</a:t>
            </a:r>
            <a:r>
              <a:rPr lang="en-US" altLang="zh-TW" sz="4000" b="1" dirty="0">
                <a:solidFill>
                  <a:srgbClr val="FFFF00"/>
                </a:solidFill>
              </a:rPr>
              <a:t>‧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uFillTx/>
              </a:rPr>
              <a:t>改變念書的情境</a:t>
            </a:r>
            <a:r>
              <a:rPr lang="en-US" altLang="zh-TW" sz="3600" b="1" dirty="0">
                <a:uFillTx/>
              </a:rPr>
              <a:t>5-2</a:t>
            </a:r>
            <a:endParaRPr lang="zh-TW" altLang="en-US" sz="3600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FF00"/>
                </a:solidFill>
                <a:uFillTx/>
              </a:rPr>
              <a:t>花</a:t>
            </a:r>
            <a:r>
              <a:rPr lang="en-US" altLang="zh-TW" sz="4000" dirty="0">
                <a:solidFill>
                  <a:srgbClr val="FFFF00"/>
                </a:solidFill>
                <a:uFillTx/>
              </a:rPr>
              <a:t>1/10</a:t>
            </a:r>
            <a:r>
              <a:rPr lang="zh-TW" altLang="en-US" sz="4000" dirty="0">
                <a:solidFill>
                  <a:srgbClr val="FFFF00"/>
                </a:solidFill>
                <a:uFillTx/>
              </a:rPr>
              <a:t>時間知道要學些甚麼</a:t>
            </a:r>
            <a:endParaRPr lang="en-US" altLang="zh-TW" sz="4000" dirty="0">
              <a:solidFill>
                <a:srgbClr val="FFFF00"/>
              </a:solidFill>
              <a:uFillTx/>
            </a:endParaRPr>
          </a:p>
          <a:p>
            <a:pPr marL="0" indent="0">
              <a:buNone/>
            </a:pPr>
            <a:r>
              <a:rPr lang="zh-TW" altLang="en-US" sz="3200" dirty="0">
                <a:uFillTx/>
              </a:rPr>
              <a:t>知識是有架構性而且可以預測的，但是我們卻常常為下個學習而感到焦慮！</a:t>
            </a:r>
            <a:endParaRPr lang="en-US" altLang="zh-TW" sz="3200" dirty="0"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solidFill>
                  <a:srgbClr val="FFFF00"/>
                </a:solidFill>
                <a:uFillTx/>
              </a:rPr>
              <a:t>上課前，花五分鐘讀上節課的內容</a:t>
            </a:r>
            <a:r>
              <a:rPr lang="en-US" altLang="zh-TW" sz="4000" b="1" dirty="0">
                <a:solidFill>
                  <a:srgbClr val="FFFF00"/>
                </a:solidFill>
                <a:uFillTx/>
              </a:rPr>
              <a:t>(</a:t>
            </a:r>
            <a:r>
              <a:rPr lang="zh-TW" altLang="en-US" sz="4000" b="1" dirty="0">
                <a:solidFill>
                  <a:srgbClr val="FFFF00"/>
                </a:solidFill>
                <a:uFillTx/>
              </a:rPr>
              <a:t>看課本、筆記</a:t>
            </a:r>
            <a:r>
              <a:rPr lang="en-US" altLang="zh-TW" sz="4000" b="1" dirty="0">
                <a:solidFill>
                  <a:srgbClr val="FFFF00"/>
                </a:solidFill>
                <a:uFillTx/>
              </a:rPr>
              <a:t>)</a:t>
            </a:r>
            <a:r>
              <a:rPr lang="zh-TW" altLang="en-US" sz="4000" b="1" dirty="0">
                <a:solidFill>
                  <a:srgbClr val="FFFF00"/>
                </a:solidFill>
                <a:uFillTx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uFillTx/>
              </a:rPr>
              <a:t>改變念書的情境</a:t>
            </a:r>
            <a:r>
              <a:rPr lang="en-US" altLang="zh-TW" sz="3600" b="1" dirty="0">
                <a:uFillTx/>
              </a:rPr>
              <a:t>5-3</a:t>
            </a:r>
            <a:endParaRPr lang="zh-TW" altLang="en-US" sz="3200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FF00"/>
                </a:solidFill>
                <a:uFillTx/>
              </a:rPr>
              <a:t>找到一個嚴格的人</a:t>
            </a:r>
            <a:r>
              <a:rPr lang="en-US" altLang="zh-TW" sz="4000" dirty="0">
                <a:solidFill>
                  <a:srgbClr val="FFFF00"/>
                </a:solidFill>
                <a:uFillTx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uFillTx/>
              </a:rPr>
              <a:t>老師</a:t>
            </a:r>
            <a:r>
              <a:rPr lang="en-US" altLang="zh-TW" sz="4000" dirty="0">
                <a:solidFill>
                  <a:srgbClr val="FFFF00"/>
                </a:solidFill>
                <a:uFillTx/>
              </a:rPr>
              <a:t>)</a:t>
            </a:r>
          </a:p>
          <a:p>
            <a:pPr marL="0" indent="0">
              <a:buNone/>
            </a:pPr>
            <a:r>
              <a:rPr lang="zh-TW" altLang="en-US" sz="3200" dirty="0">
                <a:uFillTx/>
              </a:rPr>
              <a:t>可以告訴你正確的，也會接受你的犯錯。</a:t>
            </a:r>
            <a:endParaRPr lang="en-US" altLang="zh-TW" sz="3200" dirty="0"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solidFill>
                  <a:srgbClr val="FFFF00"/>
                </a:solidFill>
                <a:uFillTx/>
              </a:rPr>
              <a:t>每天找一科，五科一週！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uFillTx/>
              </a:rPr>
              <a:t>改變念書的情境</a:t>
            </a:r>
            <a:r>
              <a:rPr lang="en-US" altLang="zh-TW" sz="3600" b="1" dirty="0">
                <a:uFillTx/>
              </a:rPr>
              <a:t>5-4</a:t>
            </a:r>
            <a:endParaRPr lang="zh-TW" altLang="en-US" sz="3200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FF00"/>
                </a:solidFill>
                <a:uFillTx/>
              </a:rPr>
              <a:t>洗澡交談</a:t>
            </a:r>
            <a:r>
              <a:rPr lang="en-US" altLang="zh-TW" sz="4000" b="1" dirty="0">
                <a:solidFill>
                  <a:srgbClr val="FFFF00"/>
                </a:solidFill>
                <a:uFillTx/>
              </a:rPr>
              <a:t>(</a:t>
            </a:r>
            <a:r>
              <a:rPr lang="zh-TW" altLang="en-US" sz="4000" b="1" dirty="0">
                <a:solidFill>
                  <a:srgbClr val="FFFF00"/>
                </a:solidFill>
                <a:uFillTx/>
              </a:rPr>
              <a:t>自我模擬</a:t>
            </a:r>
            <a:r>
              <a:rPr lang="en-US" altLang="zh-TW" sz="4000" b="1" dirty="0">
                <a:solidFill>
                  <a:srgbClr val="FFFF00"/>
                </a:solidFill>
                <a:uFillTx/>
              </a:rPr>
              <a:t>)</a:t>
            </a:r>
          </a:p>
          <a:p>
            <a:pPr marL="0" indent="0">
              <a:buNone/>
            </a:pPr>
            <a:r>
              <a:rPr lang="zh-TW" altLang="en-US" sz="3200" b="1" dirty="0">
                <a:uFillTx/>
              </a:rPr>
              <a:t>反覆地跟自己讀書，可以增加知識、技能記憶的深度。</a:t>
            </a:r>
            <a:endParaRPr lang="en-US" altLang="zh-TW" sz="3200" b="1" dirty="0"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solidFill>
                  <a:srgbClr val="FFFF00"/>
                </a:solidFill>
              </a:rPr>
              <a:t>自己教自己。</a:t>
            </a:r>
            <a:r>
              <a:rPr lang="zh-TW" altLang="en-US" sz="4000" dirty="0">
                <a:uFillTx/>
              </a:rPr>
              <a:t>洗澡、走路、等車</a:t>
            </a:r>
            <a:r>
              <a:rPr lang="en-US" altLang="zh-TW" sz="4000" dirty="0">
                <a:uFillTx/>
              </a:rPr>
              <a:t>……</a:t>
            </a:r>
            <a:endParaRPr lang="zh-TW" altLang="en-US" sz="4000" dirty="0"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uFillTx/>
              </a:rPr>
              <a:t>改變念書的情境</a:t>
            </a:r>
            <a:r>
              <a:rPr lang="en-US" altLang="zh-TW" sz="3600" b="1" dirty="0">
                <a:uFillTx/>
              </a:rPr>
              <a:t>5-5</a:t>
            </a:r>
            <a:endParaRPr lang="zh-TW" altLang="en-US" sz="3200" dirty="0"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FF00"/>
                </a:solidFill>
                <a:uFillTx/>
              </a:rPr>
              <a:t>好夥伴的討論</a:t>
            </a:r>
            <a:endParaRPr lang="en-US" altLang="zh-TW" sz="4000" b="1" dirty="0">
              <a:solidFill>
                <a:srgbClr val="FFFF00"/>
              </a:solidFill>
              <a:uFillTx/>
            </a:endParaRPr>
          </a:p>
          <a:p>
            <a:pPr marL="0" indent="0">
              <a:buNone/>
            </a:pPr>
            <a:r>
              <a:rPr lang="zh-TW" altLang="en-US" sz="3200" b="1" dirty="0">
                <a:uFillTx/>
              </a:rPr>
              <a:t>運用交流的學習方式，可以有樂趣、效率的學習！</a:t>
            </a:r>
            <a:endParaRPr lang="en-US" altLang="zh-TW" sz="3200" b="1" dirty="0"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4000" b="1" dirty="0">
                <a:solidFill>
                  <a:srgbClr val="FFFF00"/>
                </a:solidFill>
              </a:rPr>
              <a:t>參加三人小組。</a:t>
            </a:r>
            <a:r>
              <a:rPr lang="en-US" altLang="zh-TW" sz="4000" dirty="0">
                <a:uFillTx/>
              </a:rPr>
              <a:t>2~3</a:t>
            </a:r>
            <a:r>
              <a:rPr lang="zh-TW" altLang="en-US" sz="4000" dirty="0">
                <a:uFillTx/>
              </a:rPr>
              <a:t>人的小組，討論當天各自錯誤的題目。</a:t>
            </a:r>
            <a:endParaRPr lang="zh-TW" altLang="en-US" sz="3200" dirty="0"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1" dirty="0">
                <a:uFillTx/>
              </a:rPr>
              <a:t>改變念書的情境</a:t>
            </a:r>
            <a:endParaRPr lang="zh-TW" altLang="en-US" sz="3600" dirty="0">
              <a:solidFill>
                <a:srgbClr val="FF0000"/>
              </a:solidFill>
              <a:uFillTx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srgbClr val="FFFF00"/>
                </a:solidFill>
                <a:uFillTx/>
              </a:rPr>
              <a:t>記下錯誤的題目或觀念</a:t>
            </a:r>
            <a:r>
              <a:rPr lang="en-US" altLang="zh-TW" sz="3600" b="1" dirty="0">
                <a:solidFill>
                  <a:srgbClr val="FFFF00"/>
                </a:solidFill>
                <a:uFillTx/>
              </a:rPr>
              <a:t>‧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srgbClr val="FFFF00"/>
                </a:solidFill>
                <a:uFillTx/>
              </a:rPr>
              <a:t>上課前五分鐘預習。</a:t>
            </a:r>
            <a:endParaRPr lang="en-US" altLang="zh-TW" sz="3600" b="1" dirty="0">
              <a:solidFill>
                <a:srgbClr val="FFFF00"/>
              </a:solidFill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srgbClr val="FFFF00"/>
                </a:solidFill>
                <a:uFillTx/>
              </a:rPr>
              <a:t>找一個嚴格的人問。</a:t>
            </a:r>
            <a:endParaRPr lang="en-US" altLang="zh-TW" sz="3600" b="1" dirty="0">
              <a:solidFill>
                <a:srgbClr val="FFFF00"/>
              </a:solidFill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srgbClr val="FFFF00"/>
                </a:solidFill>
                <a:uFillTx/>
              </a:rPr>
              <a:t>自己教自己。</a:t>
            </a:r>
            <a:endParaRPr lang="en-US" altLang="zh-TW" sz="3600" b="1" dirty="0">
              <a:solidFill>
                <a:srgbClr val="FFFF00"/>
              </a:solidFill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srgbClr val="FFFF00"/>
                </a:solidFill>
                <a:uFillTx/>
              </a:rPr>
              <a:t>參加三人小組。</a:t>
            </a:r>
          </a:p>
          <a:p>
            <a:pPr>
              <a:buFont typeface="Wingdings" panose="05000000000000000000" pitchFamily="2" charset="2"/>
              <a:buChar char="p"/>
            </a:pPr>
            <a:endParaRPr lang="zh-TW" altLang="en-US" sz="3600" dirty="0"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endParaRPr lang="zh-TW" altLang="en-US" sz="3600" dirty="0">
              <a:uFillTx/>
            </a:endParaRPr>
          </a:p>
          <a:p>
            <a:pPr>
              <a:buFont typeface="Wingdings" panose="05000000000000000000" pitchFamily="2" charset="2"/>
              <a:buChar char="p"/>
            </a:pPr>
            <a:endParaRPr lang="zh-TW" altLang="en-US" sz="3200" dirty="0">
              <a:uFillTx/>
            </a:endParaRPr>
          </a:p>
        </p:txBody>
      </p:sp>
      <p:sp>
        <p:nvSpPr>
          <p:cNvPr id="4" name="矩形 3"/>
          <p:cNvSpPr>
            <a:spLocks/>
          </p:cNvSpPr>
          <p:nvPr/>
        </p:nvSpPr>
        <p:spPr>
          <a:xfrm>
            <a:off x="6444208" y="4149080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0" b="1" dirty="0">
                <a:solidFill>
                  <a:srgbClr val="FF0000"/>
                </a:solidFill>
                <a:uFillTx/>
              </a:rPr>
              <a:t>53%</a:t>
            </a:r>
            <a:endParaRPr lang="zh-TW" altLang="en-US" sz="8000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0743A-F60B-114D-A033-A67122CD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C27B990-964F-114F-8582-D2E873BFBB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63416"/>
              </p:ext>
            </p:extLst>
          </p:nvPr>
        </p:nvGraphicFramePr>
        <p:xfrm>
          <a:off x="1257906" y="2166222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9DC16ECE-1181-D042-858A-4B2B44842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666109"/>
              </p:ext>
            </p:extLst>
          </p:nvPr>
        </p:nvGraphicFramePr>
        <p:xfrm>
          <a:off x="628651" y="365126"/>
          <a:ext cx="4231382" cy="268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E2200B64-DBB7-A54E-8DD1-D454E3E5D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458532"/>
              </p:ext>
            </p:extLst>
          </p:nvPr>
        </p:nvGraphicFramePr>
        <p:xfrm>
          <a:off x="5224775" y="1916832"/>
          <a:ext cx="4027745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63143DE3-34D5-B24B-9324-52346D6F4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556831"/>
              </p:ext>
            </p:extLst>
          </p:nvPr>
        </p:nvGraphicFramePr>
        <p:xfrm>
          <a:off x="-108520" y="3621760"/>
          <a:ext cx="3785915" cy="275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66467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836712"/>
            <a:ext cx="7272808" cy="4536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>
                <a:uFillTx/>
              </a:defRPr>
            </a:pPr>
            <a:r>
              <a:rPr lang="zh-TW" altLang="en-US" sz="4000" dirty="0">
                <a:uFillTx/>
              </a:rPr>
              <a:t>年紀會增長，幼稚會成熟</a:t>
            </a:r>
            <a:r>
              <a:rPr lang="en-US" altLang="zh-TW" sz="4000" dirty="0">
                <a:uFillTx/>
              </a:rPr>
              <a:t/>
            </a:r>
            <a:br>
              <a:rPr lang="en-US" altLang="zh-TW" sz="4000" dirty="0">
                <a:uFillTx/>
              </a:rPr>
            </a:br>
            <a:r>
              <a:rPr lang="zh-TW" altLang="en-US" sz="4000" dirty="0">
                <a:uFillTx/>
              </a:rPr>
              <a:t>無知可以教育，酒醉也會清醒</a:t>
            </a:r>
            <a:r>
              <a:rPr lang="en-US" altLang="zh-TW" sz="4000" dirty="0">
                <a:uFillTx/>
              </a:rPr>
              <a:t/>
            </a:r>
            <a:br>
              <a:rPr lang="en-US" altLang="zh-TW" sz="4000" dirty="0">
                <a:uFillTx/>
              </a:rPr>
            </a:br>
            <a:r>
              <a:rPr lang="zh-TW" altLang="en-US" sz="4000" dirty="0">
                <a:uFillTx/>
              </a:rPr>
              <a:t>但是</a:t>
            </a:r>
            <a:r>
              <a:rPr lang="en-US" altLang="zh-TW" sz="4000" dirty="0">
                <a:uFillTx/>
              </a:rPr>
              <a:t>‧‧‧</a:t>
            </a:r>
            <a:br>
              <a:rPr lang="en-US" altLang="zh-TW" sz="4000" dirty="0">
                <a:uFillTx/>
              </a:rPr>
            </a:br>
            <a:r>
              <a:rPr lang="zh-TW" altLang="en-US" sz="4000" dirty="0">
                <a:uFillTx/>
              </a:rPr>
              <a:t>愚蠢卻是無藥可救。</a:t>
            </a:r>
            <a:r>
              <a:rPr lang="zh-TW" altLang="en-US" sz="2400" dirty="0">
                <a:uFillTx/>
              </a:rPr>
              <a:t> </a:t>
            </a:r>
            <a:r>
              <a:rPr lang="en-US" altLang="zh-TW" sz="2400" dirty="0">
                <a:uFillTx/>
              </a:rPr>
              <a:t/>
            </a:r>
            <a:br>
              <a:rPr lang="en-US" altLang="zh-TW" sz="2400" dirty="0">
                <a:uFillTx/>
              </a:rPr>
            </a:br>
            <a:r>
              <a:rPr lang="zh-TW" altLang="en-US" sz="2400" dirty="0">
                <a:uFillTx/>
              </a:rPr>
              <a:t/>
            </a:r>
            <a:br>
              <a:rPr lang="zh-TW" altLang="en-US" sz="2400" dirty="0">
                <a:uFillTx/>
              </a:rPr>
            </a:br>
            <a:r>
              <a:rPr lang="zh-TW" altLang="en-US" sz="2400" dirty="0">
                <a:uFillTx/>
              </a:rPr>
              <a:t/>
            </a:r>
            <a:br>
              <a:rPr lang="zh-TW" altLang="en-US" sz="2400" dirty="0">
                <a:uFillTx/>
              </a:rPr>
            </a:br>
            <a:r>
              <a:rPr lang="en-US" altLang="zh-TW" sz="2400" dirty="0">
                <a:uFillTx/>
              </a:rPr>
              <a:t>			</a:t>
            </a:r>
            <a:r>
              <a:rPr lang="zh-TW" altLang="en-US" sz="2400" dirty="0">
                <a:uFillTx/>
              </a:rPr>
              <a:t>亞里士多芬尼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94CDF6-FDB2-9143-ACC6-533CD098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1EDBCD-0B09-874B-8D50-4B07F39939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kumimoji="1" lang="zh-TW" altLang="en-US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2542D79D-51D4-AF41-B1B6-707241C20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83263"/>
              </p:ext>
            </p:extLst>
          </p:nvPr>
        </p:nvGraphicFramePr>
        <p:xfrm>
          <a:off x="1124161" y="1045543"/>
          <a:ext cx="6895677" cy="522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6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uFillTx/>
              </a:rPr>
              <a:t>林茂成</a:t>
            </a:r>
            <a:endParaRPr lang="en-US" altLang="zh-TW" sz="2400" b="1" dirty="0">
              <a:uFillTx/>
            </a:endParaRPr>
          </a:p>
          <a:p>
            <a:r>
              <a:rPr lang="en-US" altLang="zh-TW" sz="2400" b="1" dirty="0">
                <a:uFillTx/>
              </a:rPr>
              <a:t>2020/11/30</a:t>
            </a:r>
          </a:p>
          <a:p>
            <a:r>
              <a:rPr lang="zh-TW" altLang="en-US" sz="2400" b="1" dirty="0"/>
              <a:t>校長會客室</a:t>
            </a:r>
            <a:r>
              <a:rPr lang="en-US" altLang="zh-TW" sz="2400" b="1" dirty="0"/>
              <a:t>I</a:t>
            </a:r>
          </a:p>
          <a:p>
            <a:endParaRPr lang="zh-TW" altLang="en-US" sz="2400" b="1" dirty="0">
              <a:uFillTx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b="1" dirty="0">
                <a:uFillTx/>
              </a:rPr>
              <a:t>一堂學習的課</a:t>
            </a:r>
            <a:endParaRPr lang="zh-TW" altLang="en-US" sz="6000" dirty="0">
              <a:uFillTx/>
            </a:endParaRPr>
          </a:p>
        </p:txBody>
      </p:sp>
      <p:sp>
        <p:nvSpPr>
          <p:cNvPr id="4" name="文字方塊 3">
            <a:hlinkClick r:id="rId2" action="ppaction://hlinkfile"/>
            <a:extLst>
              <a:ext uri="{FF2B5EF4-FFF2-40B4-BE49-F238E27FC236}">
                <a16:creationId xmlns:a16="http://schemas.microsoft.com/office/drawing/2014/main" id="{B6E57B81-0C3F-834D-8BB8-86F27ECF3A1A}"/>
              </a:ext>
            </a:extLst>
          </p:cNvPr>
          <p:cNvSpPr txBox="1"/>
          <p:nvPr/>
        </p:nvSpPr>
        <p:spPr>
          <a:xfrm>
            <a:off x="6372200" y="58052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hlinkClick r:id="rId3"/>
              </a:rPr>
              <a:t>天之驕子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B7FC9E-2918-6243-871F-1289CB8F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C25461D-83AE-B14C-9D61-1C23175AE6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05" y="88721"/>
            <a:ext cx="4617183" cy="286130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64C4E53-DDDF-EA4E-8797-B38673F9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3" y="3011825"/>
            <a:ext cx="7353487" cy="378704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B6E85A2-6E67-0F43-9AFF-5B8391A6D6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2"/>
          <a:stretch/>
        </p:blipFill>
        <p:spPr>
          <a:xfrm>
            <a:off x="244808" y="88721"/>
            <a:ext cx="3672409" cy="41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uFillTx/>
              </a:rPr>
              <a:t>爆米花實驗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uFillTx/>
              </a:rPr>
              <a:t>非理性進食研究 </a:t>
            </a:r>
            <a:r>
              <a:rPr lang="en-US" altLang="zh-TW" sz="3200" dirty="0">
                <a:uFillTx/>
              </a:rPr>
              <a:t>(2000,</a:t>
            </a:r>
            <a:r>
              <a:rPr lang="zh-TW" altLang="en-US" sz="3200" dirty="0">
                <a:uFillTx/>
              </a:rPr>
              <a:t>芝加哥</a:t>
            </a:r>
            <a:r>
              <a:rPr lang="en-US" altLang="zh-TW" sz="3200" dirty="0">
                <a:uFillTx/>
              </a:rPr>
              <a:t>)</a:t>
            </a:r>
            <a:br>
              <a:rPr lang="en-US" altLang="zh-TW" sz="3200" dirty="0">
                <a:uFillTx/>
              </a:rPr>
            </a:br>
            <a:r>
              <a:rPr lang="en-US" altLang="zh-TW" sz="3200" dirty="0">
                <a:uFillTx/>
              </a:rPr>
              <a:t>A.</a:t>
            </a:r>
            <a:r>
              <a:rPr lang="zh-TW" altLang="en-US" sz="3200" dirty="0">
                <a:uFillTx/>
              </a:rPr>
              <a:t>大桶的爆米花 </a:t>
            </a:r>
            <a:r>
              <a:rPr lang="en-US" altLang="zh-TW" sz="3200" dirty="0">
                <a:uFillTx/>
              </a:rPr>
              <a:t>VS</a:t>
            </a:r>
            <a:r>
              <a:rPr lang="zh-TW" altLang="en-US" sz="3200" dirty="0">
                <a:uFillTx/>
              </a:rPr>
              <a:t> 中桶的爆米花</a:t>
            </a:r>
            <a:r>
              <a:rPr lang="en-US" altLang="zh-TW" sz="3200" dirty="0">
                <a:uFillTx/>
              </a:rPr>
              <a:t/>
            </a:r>
            <a:br>
              <a:rPr lang="en-US" altLang="zh-TW" sz="3200" dirty="0">
                <a:uFillTx/>
              </a:rPr>
            </a:br>
            <a:r>
              <a:rPr lang="en-US" altLang="zh-TW" sz="3200" dirty="0">
                <a:uFillTx/>
              </a:rPr>
              <a:t>Q.</a:t>
            </a:r>
            <a:r>
              <a:rPr lang="zh-TW" altLang="en-US" sz="3200" dirty="0">
                <a:uFillTx/>
              </a:rPr>
              <a:t>拿到大桶的觀眾會不會吃得比較多？</a:t>
            </a:r>
            <a:endParaRPr lang="en-US" altLang="zh-TW" sz="3200" dirty="0">
              <a:uFillTx/>
            </a:endParaRPr>
          </a:p>
          <a:p>
            <a:r>
              <a:rPr lang="zh-TW" altLang="en-US" sz="3200" dirty="0">
                <a:uFillTx/>
              </a:rPr>
              <a:t>結果</a:t>
            </a:r>
            <a:endParaRPr lang="en-US" altLang="zh-TW" sz="3200" dirty="0">
              <a:uFillTx/>
            </a:endParaRPr>
          </a:p>
          <a:p>
            <a:r>
              <a:rPr lang="zh-TW" altLang="en-US" sz="3200" dirty="0">
                <a:uFillTx/>
              </a:rPr>
              <a:t>拿大桶爆米花比中桶的人多吃</a:t>
            </a:r>
            <a:r>
              <a:rPr lang="en-US" altLang="zh-TW" sz="5400" dirty="0">
                <a:solidFill>
                  <a:srgbClr val="FFFF00"/>
                </a:solidFill>
                <a:uFillTx/>
              </a:rPr>
              <a:t>53%</a:t>
            </a:r>
            <a:endParaRPr lang="en-US" altLang="zh-TW" sz="3200" dirty="0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459121" y="506595"/>
            <a:ext cx="6312876" cy="3769114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4962525"/>
            <a:ext cx="8138864" cy="986755"/>
          </a:xfrm>
        </p:spPr>
        <p:txBody>
          <a:bodyPr/>
          <a:lstStyle/>
          <a:p>
            <a:r>
              <a:rPr lang="zh-TW" altLang="en-US" sz="4800" dirty="0">
                <a:uFillTx/>
              </a:rPr>
              <a:t>問題，其實常常是在情境！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800" dirty="0">
                <a:uFillTx/>
              </a:rPr>
              <a:t>容器越大吃得越多</a:t>
            </a:r>
            <a:endParaRPr lang="zh-TW" alt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967FC-B41C-9044-AFA7-4D7DC2DC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600" b="1" dirty="0"/>
              <a:t>會考五科Ａ平均</a:t>
            </a: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F0A0B093-E491-C945-9D52-532537EDF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99907"/>
              </p:ext>
            </p:extLst>
          </p:nvPr>
        </p:nvGraphicFramePr>
        <p:xfrm>
          <a:off x="251520" y="1417638"/>
          <a:ext cx="8712968" cy="466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6EBD74E6-1781-D144-8F96-87D8865DC993}"/>
              </a:ext>
            </a:extLst>
          </p:cNvPr>
          <p:cNvSpPr txBox="1"/>
          <p:nvPr/>
        </p:nvSpPr>
        <p:spPr>
          <a:xfrm>
            <a:off x="7523646" y="1125250"/>
            <a:ext cx="114188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</a:rPr>
              <a:t>光武</a:t>
            </a:r>
            <a:endParaRPr kumimoji="1" lang="zh-TW" alt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2835A7C-A6BC-A346-AD01-22C643401236}"/>
              </a:ext>
            </a:extLst>
          </p:cNvPr>
          <p:cNvSpPr txBox="1"/>
          <p:nvPr/>
        </p:nvSpPr>
        <p:spPr>
          <a:xfrm>
            <a:off x="7591886" y="3933056"/>
            <a:ext cx="100540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zh-TW" altLang="en-US" sz="3200" b="1" dirty="0">
                <a:solidFill>
                  <a:srgbClr val="FFFF00"/>
                </a:solidFill>
              </a:rPr>
              <a:t>全國</a:t>
            </a:r>
          </a:p>
        </p:txBody>
      </p:sp>
    </p:spTree>
    <p:extLst>
      <p:ext uri="{BB962C8B-B14F-4D97-AF65-F5344CB8AC3E}">
        <p14:creationId xmlns:p14="http://schemas.microsoft.com/office/powerpoint/2010/main" val="211122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38D51-66C8-864D-B1F1-44E9ACFC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3200" b="1" dirty="0"/>
              <a:t>會考五科Ｃ平均</a:t>
            </a:r>
            <a:endParaRPr kumimoji="1" lang="zh-TW" altLang="en-US" dirty="0"/>
          </a:p>
        </p:txBody>
      </p:sp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F49C4D5B-DC8E-C848-987E-3DF4795DD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616645"/>
              </p:ext>
            </p:extLst>
          </p:nvPr>
        </p:nvGraphicFramePr>
        <p:xfrm>
          <a:off x="107504" y="1417638"/>
          <a:ext cx="8784976" cy="481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4150DC10-E85A-7542-94F2-CFA8DB600A96}"/>
              </a:ext>
            </a:extLst>
          </p:cNvPr>
          <p:cNvSpPr txBox="1"/>
          <p:nvPr/>
        </p:nvSpPr>
        <p:spPr>
          <a:xfrm>
            <a:off x="7528997" y="4581128"/>
            <a:ext cx="100540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</a:rPr>
              <a:t>光武</a:t>
            </a:r>
            <a:endParaRPr kumimoji="1" lang="zh-TW" alt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6EA9CE7-1947-F74B-B94F-4A7D80D7D2E4}"/>
              </a:ext>
            </a:extLst>
          </p:cNvPr>
          <p:cNvSpPr txBox="1"/>
          <p:nvPr/>
        </p:nvSpPr>
        <p:spPr>
          <a:xfrm>
            <a:off x="7456384" y="2089461"/>
            <a:ext cx="100540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zh-TW" altLang="en-US" sz="3200" b="1" dirty="0">
                <a:solidFill>
                  <a:srgbClr val="FFFF00"/>
                </a:solidFill>
              </a:rPr>
              <a:t>全國</a:t>
            </a:r>
          </a:p>
        </p:txBody>
      </p:sp>
    </p:spTree>
    <p:extLst>
      <p:ext uri="{BB962C8B-B14F-4D97-AF65-F5344CB8AC3E}">
        <p14:creationId xmlns:p14="http://schemas.microsoft.com/office/powerpoint/2010/main" val="201188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>
                <a:uFillTx/>
              </a:rPr>
              <a:t>《</a:t>
            </a:r>
            <a:r>
              <a:rPr lang="zh-TW" altLang="en-US" sz="3200" b="1" dirty="0">
                <a:uFillTx/>
              </a:rPr>
              <a:t>飛機如何加強防護</a:t>
            </a:r>
            <a:r>
              <a:rPr lang="zh-TW" altLang="en-US" sz="3200" b="1" dirty="0"/>
              <a:t>，</a:t>
            </a:r>
            <a:r>
              <a:rPr lang="zh-TW" altLang="en-US" sz="3200" b="1" dirty="0">
                <a:uFillTx/>
              </a:rPr>
              <a:t>才能降低被擊落的幾率</a:t>
            </a:r>
            <a:r>
              <a:rPr lang="en-US" altLang="zh-TW" sz="3200" b="1" dirty="0">
                <a:uFillTx/>
              </a:rPr>
              <a:t>》</a:t>
            </a:r>
            <a:endParaRPr kumimoji="1" lang="zh-TW" altLang="en-US" sz="3200" b="1" dirty="0">
              <a:uFillTx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383" y="1600200"/>
            <a:ext cx="6077234" cy="4525963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00E88F5-96D6-B54B-810D-193CD8E484A3}"/>
              </a:ext>
            </a:extLst>
          </p:cNvPr>
          <p:cNvSpPr/>
          <p:nvPr/>
        </p:nvSpPr>
        <p:spPr>
          <a:xfrm>
            <a:off x="827584" y="4221088"/>
            <a:ext cx="1872208" cy="1368152"/>
          </a:xfrm>
          <a:prstGeom prst="rect">
            <a:avLst/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600" b="1" dirty="0">
                <a:solidFill>
                  <a:srgbClr val="FF0000"/>
                </a:solidFill>
              </a:rPr>
              <a:t>裝甲？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1_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2774</TotalTime>
  <Words>509</Words>
  <Application>Microsoft Office PowerPoint</Application>
  <PresentationFormat>如螢幕大小 (4:3)</PresentationFormat>
  <Paragraphs>85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等线 Light</vt:lpstr>
      <vt:lpstr>微軟正黑體</vt:lpstr>
      <vt:lpstr>新細明體</vt:lpstr>
      <vt:lpstr>Arial</vt:lpstr>
      <vt:lpstr>Arial Narrow</vt:lpstr>
      <vt:lpstr>Calibri</vt:lpstr>
      <vt:lpstr>Calibri Light</vt:lpstr>
      <vt:lpstr>Wingdings</vt:lpstr>
      <vt:lpstr>地平線</vt:lpstr>
      <vt:lpstr>1_地平線</vt:lpstr>
      <vt:lpstr>Office 佈景主題</vt:lpstr>
      <vt:lpstr>1_Office 佈景主題</vt:lpstr>
      <vt:lpstr>2_Office 佈景主題</vt:lpstr>
      <vt:lpstr>校長會客室</vt:lpstr>
      <vt:lpstr>PowerPoint 簡報</vt:lpstr>
      <vt:lpstr>一堂學習的課</vt:lpstr>
      <vt:lpstr>PowerPoint 簡報</vt:lpstr>
      <vt:lpstr>爆米花實驗</vt:lpstr>
      <vt:lpstr>問題，其實常常是在情境！</vt:lpstr>
      <vt:lpstr>會考五科Ａ平均</vt:lpstr>
      <vt:lpstr>會考五科Ｃ平均</vt:lpstr>
      <vt:lpstr>《飛機如何加強防護，才能降低被擊落的幾率》</vt:lpstr>
      <vt:lpstr>沃德教授堅持認為:</vt:lpstr>
      <vt:lpstr>看不見的彈痕卻最致命！</vt:lpstr>
      <vt:lpstr>PowerPoint 簡報</vt:lpstr>
      <vt:lpstr>PowerPoint 簡報</vt:lpstr>
      <vt:lpstr>改變念書的情境5-1</vt:lpstr>
      <vt:lpstr>改變念書的情境5-2</vt:lpstr>
      <vt:lpstr>改變念書的情境5-3</vt:lpstr>
      <vt:lpstr>改變念書的情境5-4</vt:lpstr>
      <vt:lpstr>改變念書的情境5-5</vt:lpstr>
      <vt:lpstr>改變念書的情境</vt:lpstr>
      <vt:lpstr>年紀會增長，幼稚會成熟 無知可以教育，酒醉也會清醒 但是‧‧‧ 愚蠢卻是無藥可救。       亞里士多芬尼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法拉第少年</dc:title>
  <dc:creator>HP-listen</dc:creator>
  <cp:lastModifiedBy>GWJHTEAC</cp:lastModifiedBy>
  <cp:revision>158</cp:revision>
  <dcterms:created xsi:type="dcterms:W3CDTF">2012-06-13T01:33:12Z</dcterms:created>
  <dcterms:modified xsi:type="dcterms:W3CDTF">2020-12-02T00:32:49Z</dcterms:modified>
</cp:coreProperties>
</file>